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7" r:id="rId1"/>
    <p:sldMasterId id="2147483795" r:id="rId2"/>
  </p:sldMasterIdLst>
  <p:notesMasterIdLst>
    <p:notesMasterId r:id="rId23"/>
  </p:notesMasterIdLst>
  <p:sldIdLst>
    <p:sldId id="268" r:id="rId3"/>
    <p:sldId id="274" r:id="rId4"/>
    <p:sldId id="271" r:id="rId5"/>
    <p:sldId id="272"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64" r:id="rId20"/>
    <p:sldId id="275" r:id="rId21"/>
    <p:sldId id="269" r:id="rId22"/>
  </p:sldIdLst>
  <p:sldSz cx="12192000" cy="6858000"/>
  <p:notesSz cx="7315200" cy="9601200"/>
  <p:embeddedFontLst>
    <p:embeddedFont>
      <p:font typeface="Open Sans" panose="020B0606030504020204" pitchFamily="34" charset="0"/>
      <p:regular r:id="rId24"/>
      <p:bold r:id="rId25"/>
      <p:italic r:id="rId26"/>
      <p:boldItalic r:id="rId27"/>
    </p:embeddedFont>
    <p:embeddedFont>
      <p:font typeface="Source Sans 3" panose="020B0503030403020204" pitchFamily="34" charset="0"/>
      <p:regular r:id="rId28"/>
      <p:bold r:id="rId29"/>
      <p:italic r:id="rId30"/>
      <p:boldItalic r:id="rId31"/>
    </p:embeddedFont>
    <p:embeddedFont>
      <p:font typeface="Source Sans Pro" panose="020B0503030403020204" pitchFamily="34" charset="0"/>
      <p:regular r:id="rId32"/>
      <p:bold r:id="rId33"/>
      <p:italic r:id="rId34"/>
      <p:boldItalic r:id="rId35"/>
    </p:embeddedFont>
    <p:embeddedFont>
      <p:font typeface="Tahoma" panose="020B0604030504040204" pitchFamily="34" charset="0"/>
      <p:regular r:id="rId36"/>
      <p:bold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44" userDrawn="1">
          <p15:clr>
            <a:srgbClr val="A4A3A4"/>
          </p15:clr>
        </p15:guide>
      </p15:sldGuideLst>
    </p:ext>
    <p:ext uri="{2D200454-40CA-4A62-9FC3-DE9A4176ACB9}">
      <p15:notesGuideLst xmlns:p15="http://schemas.microsoft.com/office/powerpoint/2012/main">
        <p15:guide id="1" orient="horz" pos="3025" userDrawn="1">
          <p15:clr>
            <a:srgbClr val="A4A3A4"/>
          </p15:clr>
        </p15:guide>
        <p15:guide id="2" pos="230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B2C210-7C9A-EB33-4ADC-2F1645379D90}" name="Hart, Andrew" initials="AH" userId="S::10134652@id.ohio.gov::064ef3d6-5c84-4368-965f-8a80e2291f70" providerId="AD"/>
  <p188:author id="{FE2029DA-CCD9-F6CA-0390-0AA3E5762161}" name="Roney, Sharon" initials="SR" userId="S::10076216@id.ohio.gov::52c262c3-2a95-47b7-b5ac-fba68963145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3F75"/>
    <a:srgbClr val="008E51"/>
    <a:srgbClr val="007A46"/>
    <a:srgbClr val="F383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634" autoAdjust="0"/>
  </p:normalViewPr>
  <p:slideViewPr>
    <p:cSldViewPr snapToGrid="0">
      <p:cViewPr varScale="1">
        <p:scale>
          <a:sx n="48" d="100"/>
          <a:sy n="48" d="100"/>
        </p:scale>
        <p:origin x="1340" y="44"/>
      </p:cViewPr>
      <p:guideLst>
        <p:guide orient="horz" pos="2160"/>
        <p:guide pos="3840"/>
        <p:guide orient="horz" pos="144"/>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5"/>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font" Target="fonts/font11.fntdata"/><Relationship Id="rId42" Type="http://schemas.microsoft.com/office/2018/10/relationships/authors" Targe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38" tIns="48321" rIns="96638" bIns="48321" rtlCol="0"/>
          <a:lstStyle>
            <a:lvl1pPr algn="l">
              <a:defRPr sz="1200"/>
            </a:lvl1pPr>
          </a:lstStyle>
          <a:p>
            <a:endParaRPr lang="en-US"/>
          </a:p>
        </p:txBody>
      </p:sp>
      <p:sp>
        <p:nvSpPr>
          <p:cNvPr id="3" name="Date Placeholder 2"/>
          <p:cNvSpPr>
            <a:spLocks noGrp="1"/>
          </p:cNvSpPr>
          <p:nvPr>
            <p:ph type="dt" idx="1"/>
          </p:nvPr>
        </p:nvSpPr>
        <p:spPr>
          <a:xfrm>
            <a:off x="4143589" y="0"/>
            <a:ext cx="3169920" cy="481727"/>
          </a:xfrm>
          <a:prstGeom prst="rect">
            <a:avLst/>
          </a:prstGeom>
        </p:spPr>
        <p:txBody>
          <a:bodyPr vert="horz" lIns="96638" tIns="48321" rIns="96638" bIns="48321" rtlCol="0"/>
          <a:lstStyle>
            <a:lvl1pPr algn="r">
              <a:defRPr sz="1200"/>
            </a:lvl1pPr>
          </a:lstStyle>
          <a:p>
            <a:fld id="{CDC4ADDC-17FF-4FE4-A163-D89C2EB8540B}" type="datetimeFigureOut">
              <a:rPr lang="en-US" smtClean="0"/>
              <a:t>11/1/2024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38" tIns="48321" rIns="96638" bIns="4832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38" tIns="48321" rIns="96638" bIns="4832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6"/>
            <a:ext cx="3169920" cy="481726"/>
          </a:xfrm>
          <a:prstGeom prst="rect">
            <a:avLst/>
          </a:prstGeom>
        </p:spPr>
        <p:txBody>
          <a:bodyPr vert="horz" lIns="96638" tIns="48321" rIns="96638" bIns="48321" rtlCol="0" anchor="b"/>
          <a:lstStyle>
            <a:lvl1pPr algn="l">
              <a:defRPr sz="1200"/>
            </a:lvl1pPr>
          </a:lstStyle>
          <a:p>
            <a:endParaRPr lang="en-US"/>
          </a:p>
        </p:txBody>
      </p:sp>
      <p:sp>
        <p:nvSpPr>
          <p:cNvPr id="7" name="Slide Number Placeholder 6"/>
          <p:cNvSpPr>
            <a:spLocks noGrp="1"/>
          </p:cNvSpPr>
          <p:nvPr>
            <p:ph type="sldNum" sz="quarter" idx="5"/>
          </p:nvPr>
        </p:nvSpPr>
        <p:spPr>
          <a:xfrm>
            <a:off x="4143589" y="9119476"/>
            <a:ext cx="3169920" cy="481726"/>
          </a:xfrm>
          <a:prstGeom prst="rect">
            <a:avLst/>
          </a:prstGeom>
        </p:spPr>
        <p:txBody>
          <a:bodyPr vert="horz" lIns="96638" tIns="48321" rIns="96638" bIns="48321" rtlCol="0" anchor="b"/>
          <a:lstStyle>
            <a:lvl1pPr algn="r">
              <a:defRPr sz="1200"/>
            </a:lvl1pPr>
          </a:lstStyle>
          <a:p>
            <a:fld id="{7A6E335F-6B58-4BAC-AAD9-EC2E6DC7157D}" type="slidenum">
              <a:rPr lang="en-US" smtClean="0"/>
              <a:t>‹#›</a:t>
            </a:fld>
            <a:endParaRPr lang="en-US"/>
          </a:p>
        </p:txBody>
      </p:sp>
    </p:spTree>
    <p:extLst>
      <p:ext uri="{BB962C8B-B14F-4D97-AF65-F5344CB8AC3E}">
        <p14:creationId xmlns:p14="http://schemas.microsoft.com/office/powerpoint/2010/main" val="14864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a:t>
            </a:fld>
            <a:endParaRPr lang="en-US"/>
          </a:p>
        </p:txBody>
      </p:sp>
    </p:spTree>
    <p:extLst>
      <p:ext uri="{BB962C8B-B14F-4D97-AF65-F5344CB8AC3E}">
        <p14:creationId xmlns:p14="http://schemas.microsoft.com/office/powerpoint/2010/main" val="543403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taken by Andrew Hart</a:t>
            </a:r>
          </a:p>
          <a:p>
            <a:endParaRPr lang="en-US" dirty="0"/>
          </a:p>
          <a:p>
            <a:r>
              <a:rPr lang="en-US" dirty="0"/>
              <a:t>The physical library space is open Monday through Thursday 8:30 am to 4:30 pm. On Fridays, the library is closed, but library staff is still available via phone and email.</a:t>
            </a:r>
          </a:p>
        </p:txBody>
      </p:sp>
      <p:sp>
        <p:nvSpPr>
          <p:cNvPr id="4" name="Slide Number Placeholder 3"/>
          <p:cNvSpPr>
            <a:spLocks noGrp="1"/>
          </p:cNvSpPr>
          <p:nvPr>
            <p:ph type="sldNum" sz="quarter" idx="5"/>
          </p:nvPr>
        </p:nvSpPr>
        <p:spPr/>
        <p:txBody>
          <a:bodyPr/>
          <a:lstStyle/>
          <a:p>
            <a:fld id="{7A6E335F-6B58-4BAC-AAD9-EC2E6DC7157D}" type="slidenum">
              <a:rPr lang="en-US" smtClean="0"/>
              <a:t>3</a:t>
            </a:fld>
            <a:endParaRPr lang="en-US"/>
          </a:p>
        </p:txBody>
      </p:sp>
    </p:spTree>
    <p:extLst>
      <p:ext uri="{BB962C8B-B14F-4D97-AF65-F5344CB8AC3E}">
        <p14:creationId xmlns:p14="http://schemas.microsoft.com/office/powerpoint/2010/main" val="2268227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BWC library staff possess a master’s degree in library science and have over four decades of combined experience. </a:t>
            </a:r>
          </a:p>
          <a:p>
            <a:endParaRPr lang="en-US" dirty="0"/>
          </a:p>
          <a:p>
            <a:r>
              <a:rPr lang="en-US" b="1" dirty="0"/>
              <a:t>We have combined experienced in:</a:t>
            </a:r>
          </a:p>
          <a:p>
            <a:pPr marL="171450" indent="-171450">
              <a:buFont typeface="Arial" panose="020B0604020202020204" pitchFamily="34" charset="0"/>
              <a:buChar char="•"/>
            </a:pPr>
            <a:r>
              <a:rPr lang="en-US" dirty="0"/>
              <a:t>Government libraries</a:t>
            </a:r>
          </a:p>
          <a:p>
            <a:pPr marL="171450" indent="-171450">
              <a:buFont typeface="Arial" panose="020B0604020202020204" pitchFamily="34" charset="0"/>
              <a:buChar char="•"/>
            </a:pPr>
            <a:r>
              <a:rPr lang="en-US" dirty="0"/>
              <a:t>Special collections</a:t>
            </a:r>
          </a:p>
          <a:p>
            <a:pPr marL="171450" indent="-171450">
              <a:buFont typeface="Arial" panose="020B0604020202020204" pitchFamily="34" charset="0"/>
              <a:buChar char="•"/>
            </a:pPr>
            <a:r>
              <a:rPr lang="en-US" dirty="0"/>
              <a:t>Public libraries</a:t>
            </a:r>
          </a:p>
          <a:p>
            <a:pPr marL="171450" indent="-171450">
              <a:buFont typeface="Arial" panose="020B0604020202020204" pitchFamily="34" charset="0"/>
              <a:buChar char="•"/>
            </a:pPr>
            <a:r>
              <a:rPr lang="en-US" dirty="0"/>
              <a:t>Prison libraries</a:t>
            </a:r>
          </a:p>
          <a:p>
            <a:pPr marL="171450" indent="-171450">
              <a:buFont typeface="Arial" panose="020B0604020202020204" pitchFamily="34" charset="0"/>
              <a:buChar char="•"/>
            </a:pPr>
            <a:r>
              <a:rPr lang="en-US" dirty="0"/>
              <a:t>Academic libraries</a:t>
            </a:r>
          </a:p>
          <a:p>
            <a:pPr marL="171450" indent="-171450">
              <a:buFont typeface="Arial" panose="020B0604020202020204" pitchFamily="34" charset="0"/>
              <a:buChar char="•"/>
            </a:pPr>
            <a:r>
              <a:rPr lang="en-US" dirty="0"/>
              <a:t>Ohio EPA</a:t>
            </a:r>
          </a:p>
          <a:p>
            <a:endParaRPr lang="en-US" dirty="0"/>
          </a:p>
          <a:p>
            <a:endParaRPr lang="en-US" dirty="0"/>
          </a:p>
          <a:p>
            <a:r>
              <a:rPr lang="en-US" dirty="0"/>
              <a:t>The library also employs a college intern that works on an ever-expanding list of archival and museum projects.</a:t>
            </a:r>
          </a:p>
        </p:txBody>
      </p:sp>
      <p:sp>
        <p:nvSpPr>
          <p:cNvPr id="4" name="Slide Number Placeholder 3"/>
          <p:cNvSpPr>
            <a:spLocks noGrp="1"/>
          </p:cNvSpPr>
          <p:nvPr>
            <p:ph type="sldNum" sz="quarter" idx="5"/>
          </p:nvPr>
        </p:nvSpPr>
        <p:spPr/>
        <p:txBody>
          <a:bodyPr/>
          <a:lstStyle/>
          <a:p>
            <a:fld id="{7A6E335F-6B58-4BAC-AAD9-EC2E6DC7157D}" type="slidenum">
              <a:rPr lang="en-US" smtClean="0"/>
              <a:t>4</a:t>
            </a:fld>
            <a:endParaRPr lang="en-US"/>
          </a:p>
        </p:txBody>
      </p:sp>
    </p:spTree>
    <p:extLst>
      <p:ext uri="{BB962C8B-B14F-4D97-AF65-F5344CB8AC3E}">
        <p14:creationId xmlns:p14="http://schemas.microsoft.com/office/powerpoint/2010/main" val="1455007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PPT’s image search feature</a:t>
            </a:r>
          </a:p>
        </p:txBody>
      </p:sp>
      <p:sp>
        <p:nvSpPr>
          <p:cNvPr id="4" name="Slide Number Placeholder 3"/>
          <p:cNvSpPr>
            <a:spLocks noGrp="1"/>
          </p:cNvSpPr>
          <p:nvPr>
            <p:ph type="sldNum" sz="quarter" idx="5"/>
          </p:nvPr>
        </p:nvSpPr>
        <p:spPr/>
        <p:txBody>
          <a:bodyPr/>
          <a:lstStyle/>
          <a:p>
            <a:fld id="{7A6E335F-6B58-4BAC-AAD9-EC2E6DC7157D}" type="slidenum">
              <a:rPr lang="en-US" smtClean="0"/>
              <a:t>5</a:t>
            </a:fld>
            <a:endParaRPr lang="en-US"/>
          </a:p>
        </p:txBody>
      </p:sp>
    </p:spTree>
    <p:extLst>
      <p:ext uri="{BB962C8B-B14F-4D97-AF65-F5344CB8AC3E}">
        <p14:creationId xmlns:p14="http://schemas.microsoft.com/office/powerpoint/2010/main" val="4210453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DEMONSTRATE</a:t>
            </a:r>
            <a:r>
              <a:rPr lang="en-US" dirty="0">
                <a:solidFill>
                  <a:schemeClr val="tx1"/>
                </a:solidFill>
              </a:rPr>
              <a:t> online form</a:t>
            </a:r>
          </a:p>
          <a:p>
            <a:endParaRPr lang="en-US" dirty="0">
              <a:solidFill>
                <a:schemeClr val="tx1"/>
              </a:solidFill>
            </a:endParaRPr>
          </a:p>
          <a:p>
            <a:r>
              <a:rPr lang="en-US" dirty="0">
                <a:solidFill>
                  <a:schemeClr val="tx1"/>
                </a:solidFill>
              </a:rPr>
              <a:t>No question is too basic or too technical for us to research. </a:t>
            </a:r>
            <a:br>
              <a:rPr lang="en-US" dirty="0">
                <a:solidFill>
                  <a:schemeClr val="tx1"/>
                </a:solidFill>
              </a:rPr>
            </a:br>
            <a:endParaRPr lang="en-US" dirty="0">
              <a:solidFill>
                <a:schemeClr val="tx1"/>
              </a:solidFill>
            </a:endParaRPr>
          </a:p>
          <a:p>
            <a:r>
              <a:rPr lang="en-US" dirty="0">
                <a:solidFill>
                  <a:schemeClr val="tx1"/>
                </a:solidFill>
              </a:rPr>
              <a:t>We use the Ohio Fire Code, NFPA, NEC, OSHA, Ohio Building Code, ANSI standards, NIOSH, Ohio Administrative Code, Ohio Revised Code, case laws, other Code of Federal Regulation (CFR) statutes, and much more to find answers to safety and industrial hygiene questions.  </a:t>
            </a:r>
            <a:br>
              <a:rPr lang="en-US" dirty="0">
                <a:solidFill>
                  <a:schemeClr val="tx1"/>
                </a:solidFill>
              </a:rPr>
            </a:br>
            <a:endParaRPr lang="en-US" dirty="0">
              <a:solidFill>
                <a:schemeClr val="tx1"/>
              </a:solidFill>
            </a:endParaRPr>
          </a:p>
          <a:p>
            <a:r>
              <a:rPr lang="en-US" dirty="0">
                <a:solidFill>
                  <a:schemeClr val="tx1"/>
                </a:solidFill>
              </a:rPr>
              <a:t>Do not feel that your question is not worthy of our time. It’s always better to doublecheck if you doubt something. </a:t>
            </a:r>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6</a:t>
            </a:fld>
            <a:endParaRPr lang="en-US"/>
          </a:p>
        </p:txBody>
      </p:sp>
    </p:spTree>
    <p:extLst>
      <p:ext uri="{BB962C8B-B14F-4D97-AF65-F5344CB8AC3E}">
        <p14:creationId xmlns:p14="http://schemas.microsoft.com/office/powerpoint/2010/main" val="1216637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examples of basic questions that we’ve received, but we also get asked more technical questions. For instance, this past year, an employer was referred to us by one of our consultants to search for safer solvent alternatives to using Methyl Ethyl Ketone. </a:t>
            </a:r>
          </a:p>
          <a:p>
            <a:endParaRPr lang="en-US" dirty="0"/>
          </a:p>
          <a:p>
            <a:r>
              <a:rPr lang="en-US" dirty="0"/>
              <a:t>For statistics, we can provide you with BLS-provided data on a wide variety of different searches. We can search by year, state, occupation, source of injury/illness, event, and much more. </a:t>
            </a:r>
          </a:p>
          <a:p>
            <a:endParaRPr lang="en-US" dirty="0"/>
          </a:p>
          <a:p>
            <a:r>
              <a:rPr lang="en-US" dirty="0"/>
              <a:t>We can also provide you with BWC claim cost information. </a:t>
            </a:r>
          </a:p>
          <a:p>
            <a:endParaRPr lang="en-US" dirty="0"/>
          </a:p>
          <a:p>
            <a:r>
              <a:rPr lang="en-US" dirty="0"/>
              <a:t>Refer to consultation services.</a:t>
            </a:r>
          </a:p>
        </p:txBody>
      </p:sp>
      <p:sp>
        <p:nvSpPr>
          <p:cNvPr id="4" name="Slide Number Placeholder 3"/>
          <p:cNvSpPr>
            <a:spLocks noGrp="1"/>
          </p:cNvSpPr>
          <p:nvPr>
            <p:ph type="sldNum" sz="quarter" idx="5"/>
          </p:nvPr>
        </p:nvSpPr>
        <p:spPr/>
        <p:txBody>
          <a:bodyPr/>
          <a:lstStyle/>
          <a:p>
            <a:fld id="{7A6E335F-6B58-4BAC-AAD9-EC2E6DC7157D}" type="slidenum">
              <a:rPr lang="en-US" smtClean="0"/>
              <a:t>7</a:t>
            </a:fld>
            <a:endParaRPr lang="en-US"/>
          </a:p>
        </p:txBody>
      </p:sp>
    </p:spTree>
    <p:extLst>
      <p:ext uri="{BB962C8B-B14F-4D97-AF65-F5344CB8AC3E}">
        <p14:creationId xmlns:p14="http://schemas.microsoft.com/office/powerpoint/2010/main" val="1947315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Standards do not circulate publicly</a:t>
            </a:r>
          </a:p>
          <a:p>
            <a:pPr marL="171450" indent="-171450">
              <a:buFont typeface="Arial" panose="020B0604020202020204" pitchFamily="34" charset="0"/>
              <a:buChar char="•"/>
            </a:pPr>
            <a:r>
              <a:rPr lang="en-US" dirty="0"/>
              <a:t>Ask us for a standard’s table of contents</a:t>
            </a:r>
          </a:p>
          <a:p>
            <a:pPr marL="171450" indent="-171450">
              <a:buFont typeface="Arial" panose="020B0604020202020204" pitchFamily="34" charset="0"/>
              <a:buChar char="•"/>
            </a:pPr>
            <a:r>
              <a:rPr lang="en-US" dirty="0"/>
              <a:t>We can find what you’re seeking, copy it, and then email it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8</a:t>
            </a:fld>
            <a:endParaRPr lang="en-US"/>
          </a:p>
        </p:txBody>
      </p:sp>
    </p:spTree>
    <p:extLst>
      <p:ext uri="{BB962C8B-B14F-4D97-AF65-F5344CB8AC3E}">
        <p14:creationId xmlns:p14="http://schemas.microsoft.com/office/powerpoint/2010/main" val="1175697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list of available standards is available upon request. Please email us.</a:t>
            </a: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9</a:t>
            </a:fld>
            <a:endParaRPr lang="en-US"/>
          </a:p>
        </p:txBody>
      </p:sp>
    </p:spTree>
    <p:extLst>
      <p:ext uri="{BB962C8B-B14F-4D97-AF65-F5344CB8AC3E}">
        <p14:creationId xmlns:p14="http://schemas.microsoft.com/office/powerpoint/2010/main" val="1893434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would like recent research updates about a particular topic, just let us know!</a:t>
            </a:r>
          </a:p>
          <a:p>
            <a:br>
              <a:rPr lang="en-US" dirty="0"/>
            </a:br>
            <a:r>
              <a:rPr lang="en-US" b="1" dirty="0"/>
              <a:t>Example</a:t>
            </a:r>
            <a:r>
              <a:rPr lang="en-US" dirty="0"/>
              <a:t>: “Recently published research on exoskeletons in the last three years.”</a:t>
            </a:r>
          </a:p>
          <a:p>
            <a:endParaRPr lang="en-US" dirty="0"/>
          </a:p>
          <a:p>
            <a:r>
              <a:rPr lang="en-US" dirty="0"/>
              <a:t>Specify year range. Usually, we search the last five years unless specified.</a:t>
            </a: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10</a:t>
            </a:fld>
            <a:endParaRPr lang="en-US"/>
          </a:p>
        </p:txBody>
      </p:sp>
    </p:spTree>
    <p:extLst>
      <p:ext uri="{BB962C8B-B14F-4D97-AF65-F5344CB8AC3E}">
        <p14:creationId xmlns:p14="http://schemas.microsoft.com/office/powerpoint/2010/main" val="2854546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option is helpful for niche topics or issues, like PPE in the landscaping industry.</a:t>
            </a:r>
          </a:p>
          <a:p>
            <a:endParaRPr lang="en-US" dirty="0"/>
          </a:p>
          <a:p>
            <a:r>
              <a:rPr lang="en-US" dirty="0"/>
              <a:t>We might automatically revert to this type of search if there are no resources found through OSHA, safety standards, or NIOSH.</a:t>
            </a:r>
          </a:p>
        </p:txBody>
      </p:sp>
      <p:sp>
        <p:nvSpPr>
          <p:cNvPr id="4" name="Slide Number Placeholder 3"/>
          <p:cNvSpPr>
            <a:spLocks noGrp="1"/>
          </p:cNvSpPr>
          <p:nvPr>
            <p:ph type="sldNum" sz="quarter" idx="5"/>
          </p:nvPr>
        </p:nvSpPr>
        <p:spPr/>
        <p:txBody>
          <a:bodyPr/>
          <a:lstStyle/>
          <a:p>
            <a:fld id="{7A6E335F-6B58-4BAC-AAD9-EC2E6DC7157D}" type="slidenum">
              <a:rPr lang="en-US" smtClean="0"/>
              <a:t>11</a:t>
            </a:fld>
            <a:endParaRPr lang="en-US"/>
          </a:p>
        </p:txBody>
      </p:sp>
    </p:spTree>
    <p:extLst>
      <p:ext uri="{BB962C8B-B14F-4D97-AF65-F5344CB8AC3E}">
        <p14:creationId xmlns:p14="http://schemas.microsoft.com/office/powerpoint/2010/main" val="2551060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DEMONSTRATION</a:t>
            </a:r>
            <a:r>
              <a:rPr lang="en-US" dirty="0"/>
              <a:t> of accessing and using Streamery. </a:t>
            </a:r>
          </a:p>
          <a:p>
            <a:endParaRPr lang="en-US" b="1" dirty="0"/>
          </a:p>
          <a:p>
            <a:r>
              <a:rPr lang="en-US" b="1" dirty="0"/>
              <a:t>ALSO DEMONSTRATE </a:t>
            </a:r>
            <a:r>
              <a:rPr lang="en-US" dirty="0"/>
              <a:t>the list of streaming topics on the FAQ page.</a:t>
            </a:r>
          </a:p>
          <a:p>
            <a:endParaRPr lang="en-US" dirty="0"/>
          </a:p>
          <a:p>
            <a:r>
              <a:rPr lang="en-US" dirty="0"/>
              <a:t>DVD videos are being sunsetted 06/30/2025</a:t>
            </a:r>
          </a:p>
          <a:p>
            <a:endParaRPr lang="en-US" dirty="0"/>
          </a:p>
          <a:p>
            <a:r>
              <a:rPr lang="en-US" b="1" dirty="0"/>
              <a:t>Current procedure </a:t>
            </a:r>
            <a:r>
              <a:rPr lang="en-US" dirty="0"/>
              <a:t>of registering as a borrower (if they haven’t already) and then emailing the library for access</a:t>
            </a:r>
          </a:p>
          <a:p>
            <a:br>
              <a:rPr lang="en-US" dirty="0"/>
            </a:br>
            <a:r>
              <a:rPr lang="en-US" b="1" dirty="0"/>
              <a:t>Future procedure </a:t>
            </a:r>
            <a:r>
              <a:rPr lang="en-US" dirty="0"/>
              <a:t>of using an online form, which will send us a request. We’ll then email you with your log-in info.</a:t>
            </a:r>
          </a:p>
          <a:p>
            <a:endParaRPr lang="en-US" dirty="0"/>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12</a:t>
            </a:fld>
            <a:endParaRPr lang="en-US"/>
          </a:p>
        </p:txBody>
      </p:sp>
    </p:spTree>
    <p:extLst>
      <p:ext uri="{BB962C8B-B14F-4D97-AF65-F5344CB8AC3E}">
        <p14:creationId xmlns:p14="http://schemas.microsoft.com/office/powerpoint/2010/main" val="3186741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library has a consultancy license that permits us to provide Safety BLR materials to our library patrons.</a:t>
            </a:r>
          </a:p>
          <a:p>
            <a:endParaRPr lang="en-US" dirty="0"/>
          </a:p>
          <a:p>
            <a:r>
              <a:rPr lang="en-US" dirty="0"/>
              <a:t>We can provide examples of in-use plans/policies from universities and companies that place them online.</a:t>
            </a:r>
          </a:p>
          <a:p>
            <a:endParaRPr lang="en-US" dirty="0"/>
          </a:p>
          <a:p>
            <a:r>
              <a:rPr lang="en-US" dirty="0"/>
              <a:t>We encourage you to work with your local safety consultant if you need assistance updating your current written plan or policy and for when writing one from scratch.</a:t>
            </a:r>
          </a:p>
        </p:txBody>
      </p:sp>
      <p:sp>
        <p:nvSpPr>
          <p:cNvPr id="4" name="Slide Number Placeholder 3"/>
          <p:cNvSpPr>
            <a:spLocks noGrp="1"/>
          </p:cNvSpPr>
          <p:nvPr>
            <p:ph type="sldNum" sz="quarter" idx="5"/>
          </p:nvPr>
        </p:nvSpPr>
        <p:spPr/>
        <p:txBody>
          <a:bodyPr/>
          <a:lstStyle/>
          <a:p>
            <a:fld id="{7A6E335F-6B58-4BAC-AAD9-EC2E6DC7157D}" type="slidenum">
              <a:rPr lang="en-US" smtClean="0"/>
              <a:t>13</a:t>
            </a:fld>
            <a:endParaRPr lang="en-US"/>
          </a:p>
        </p:txBody>
      </p:sp>
    </p:spTree>
    <p:extLst>
      <p:ext uri="{BB962C8B-B14F-4D97-AF65-F5344CB8AC3E}">
        <p14:creationId xmlns:p14="http://schemas.microsoft.com/office/powerpoint/2010/main" val="3419495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PowerPoints almost always are fully notated with speaker notes.</a:t>
            </a:r>
          </a:p>
          <a:p>
            <a:endParaRPr lang="en-US" dirty="0"/>
          </a:p>
          <a:p>
            <a:r>
              <a:rPr lang="en-US" dirty="0"/>
              <a:t>7-Min Safety Trainers are exceedingly helpful, and provide a speaker outline, handout, and a quiz.</a:t>
            </a:r>
          </a:p>
          <a:p>
            <a:endParaRPr lang="en-US" dirty="0"/>
          </a:p>
          <a:p>
            <a:r>
              <a:rPr lang="en-US" dirty="0"/>
              <a:t>I have provided you with a sample 7-Min Safety Trainer for you to take back to the office.</a:t>
            </a:r>
          </a:p>
        </p:txBody>
      </p:sp>
      <p:sp>
        <p:nvSpPr>
          <p:cNvPr id="4" name="Slide Number Placeholder 3"/>
          <p:cNvSpPr>
            <a:spLocks noGrp="1"/>
          </p:cNvSpPr>
          <p:nvPr>
            <p:ph type="sldNum" sz="quarter" idx="5"/>
          </p:nvPr>
        </p:nvSpPr>
        <p:spPr/>
        <p:txBody>
          <a:bodyPr/>
          <a:lstStyle/>
          <a:p>
            <a:fld id="{7A6E335F-6B58-4BAC-AAD9-EC2E6DC7157D}" type="slidenum">
              <a:rPr lang="en-US" smtClean="0"/>
              <a:t>14</a:t>
            </a:fld>
            <a:endParaRPr lang="en-US"/>
          </a:p>
        </p:txBody>
      </p:sp>
    </p:spTree>
    <p:extLst>
      <p:ext uri="{BB962C8B-B14F-4D97-AF65-F5344CB8AC3E}">
        <p14:creationId xmlns:p14="http://schemas.microsoft.com/office/powerpoint/2010/main" val="127710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highlight>
                  <a:srgbClr val="FFFF00"/>
                </a:highlight>
              </a:rPr>
              <a:t>DEMONSTRATION</a:t>
            </a:r>
            <a:r>
              <a:rPr lang="en-US" dirty="0"/>
              <a:t>. Show how to access book catalog.</a:t>
            </a:r>
          </a:p>
          <a:p>
            <a:endParaRPr lang="en-US" dirty="0"/>
          </a:p>
          <a:p>
            <a:r>
              <a:rPr lang="en-US" dirty="0"/>
              <a:t>If you’re interested in getting a book from our collection, please contact the library. If you don’t have a State Library of Ohio library card, we can make you one and mail it with your book loan.</a:t>
            </a:r>
          </a:p>
          <a:p>
            <a:endParaRPr lang="en-US" dirty="0"/>
          </a:p>
          <a:p>
            <a:r>
              <a:rPr lang="en-US" dirty="0"/>
              <a:t>Our library collection is one of the few in the nation that specializes in issues related to workplace safety and health. </a:t>
            </a:r>
          </a:p>
          <a:p>
            <a:endParaRPr lang="en-US" dirty="0"/>
          </a:p>
          <a:p>
            <a:r>
              <a:rPr lang="en-US" dirty="0"/>
              <a:t>If you’re new to safety, would like a book to refresh some safety skills, or are interested in continuing education, please let us know what you’re looking for and we can find something in our collection for you.</a:t>
            </a:r>
          </a:p>
        </p:txBody>
      </p:sp>
      <p:sp>
        <p:nvSpPr>
          <p:cNvPr id="4" name="Slide Number Placeholder 3"/>
          <p:cNvSpPr>
            <a:spLocks noGrp="1"/>
          </p:cNvSpPr>
          <p:nvPr>
            <p:ph type="sldNum" sz="quarter" idx="5"/>
          </p:nvPr>
        </p:nvSpPr>
        <p:spPr/>
        <p:txBody>
          <a:bodyPr/>
          <a:lstStyle/>
          <a:p>
            <a:fld id="{7A6E335F-6B58-4BAC-AAD9-EC2E6DC7157D}" type="slidenum">
              <a:rPr lang="en-US" smtClean="0"/>
              <a:t>15</a:t>
            </a:fld>
            <a:endParaRPr lang="en-US"/>
          </a:p>
        </p:txBody>
      </p:sp>
    </p:spTree>
    <p:extLst>
      <p:ext uri="{BB962C8B-B14F-4D97-AF65-F5344CB8AC3E}">
        <p14:creationId xmlns:p14="http://schemas.microsoft.com/office/powerpoint/2010/main" val="3958290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DEMONSTRATE </a:t>
            </a:r>
            <a:r>
              <a:rPr lang="en-US" b="0" dirty="0"/>
              <a:t>how to access via the Historical Archives page.</a:t>
            </a:r>
            <a:endParaRPr lang="en-US" b="1" dirty="0"/>
          </a:p>
          <a:p>
            <a:endParaRPr lang="en-US" b="1" dirty="0"/>
          </a:p>
          <a:p>
            <a:r>
              <a:rPr lang="en-US" b="1" dirty="0"/>
              <a:t>Safety Programs </a:t>
            </a:r>
            <a:r>
              <a:rPr lang="en-US" b="0" dirty="0"/>
              <a:t>is a collection of safety posters and stickers that were created from 1920’s to the early 2000’s to help educate workers about dangers in the workplace.</a:t>
            </a:r>
            <a:endParaRPr lang="en-US" b="1" dirty="0"/>
          </a:p>
          <a:p>
            <a:endParaRPr lang="en-US" b="1" dirty="0"/>
          </a:p>
          <a:p>
            <a:r>
              <a:rPr lang="en-US" b="1" dirty="0"/>
              <a:t>The Ohio Monitor </a:t>
            </a:r>
            <a:r>
              <a:rPr lang="en-US" b="0" dirty="0"/>
              <a:t>spans the history of the Ohio Industrial Commission and BWC from 1928 to 1997.</a:t>
            </a:r>
          </a:p>
          <a:p>
            <a:endParaRPr lang="en-US" b="0" dirty="0"/>
          </a:p>
          <a:p>
            <a:r>
              <a:rPr lang="en-US" b="1" dirty="0"/>
              <a:t>Safety Codes </a:t>
            </a:r>
            <a:r>
              <a:rPr lang="en-US" b="0" dirty="0"/>
              <a:t>collection contains historical Specific Safety Requirements from 1924 to the early 2000’s. </a:t>
            </a:r>
          </a:p>
        </p:txBody>
      </p:sp>
      <p:sp>
        <p:nvSpPr>
          <p:cNvPr id="4" name="Slide Number Placeholder 3"/>
          <p:cNvSpPr>
            <a:spLocks noGrp="1"/>
          </p:cNvSpPr>
          <p:nvPr>
            <p:ph type="sldNum" sz="quarter" idx="5"/>
          </p:nvPr>
        </p:nvSpPr>
        <p:spPr/>
        <p:txBody>
          <a:bodyPr/>
          <a:lstStyle/>
          <a:p>
            <a:fld id="{7A6E335F-6B58-4BAC-AAD9-EC2E6DC7157D}" type="slidenum">
              <a:rPr lang="en-US" smtClean="0"/>
              <a:t>16</a:t>
            </a:fld>
            <a:endParaRPr lang="en-US"/>
          </a:p>
        </p:txBody>
      </p:sp>
    </p:spTree>
    <p:extLst>
      <p:ext uri="{BB962C8B-B14F-4D97-AF65-F5344CB8AC3E}">
        <p14:creationId xmlns:p14="http://schemas.microsoft.com/office/powerpoint/2010/main" val="1158582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DEMONSTRATE </a:t>
            </a:r>
            <a:r>
              <a:rPr lang="en-US" dirty="0"/>
              <a:t>how to use the calculator and how to use the chart.</a:t>
            </a:r>
          </a:p>
          <a:p>
            <a:endParaRPr lang="en-US" dirty="0"/>
          </a:p>
          <a:p>
            <a:r>
              <a:rPr lang="en-US" dirty="0"/>
              <a:t>The “Steps” indicate the NAICS level at which you’re searching. The more “Steps” the more exact results will be.</a:t>
            </a:r>
          </a:p>
        </p:txBody>
      </p:sp>
      <p:sp>
        <p:nvSpPr>
          <p:cNvPr id="4" name="Slide Number Placeholder 3"/>
          <p:cNvSpPr>
            <a:spLocks noGrp="1"/>
          </p:cNvSpPr>
          <p:nvPr>
            <p:ph type="sldNum" sz="quarter" idx="5"/>
          </p:nvPr>
        </p:nvSpPr>
        <p:spPr/>
        <p:txBody>
          <a:bodyPr/>
          <a:lstStyle/>
          <a:p>
            <a:fld id="{7A6E335F-6B58-4BAC-AAD9-EC2E6DC7157D}" type="slidenum">
              <a:rPr lang="en-US" smtClean="0"/>
              <a:t>17</a:t>
            </a:fld>
            <a:endParaRPr lang="en-US"/>
          </a:p>
        </p:txBody>
      </p:sp>
    </p:spTree>
    <p:extLst>
      <p:ext uri="{BB962C8B-B14F-4D97-AF65-F5344CB8AC3E}">
        <p14:creationId xmlns:p14="http://schemas.microsoft.com/office/powerpoint/2010/main" val="3678398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QR code will take you to page where you can request safety consultations.</a:t>
            </a:r>
          </a:p>
          <a:p>
            <a:endParaRPr lang="en-US" dirty="0"/>
          </a:p>
          <a:p>
            <a:r>
              <a:rPr lang="en-US" b="1" dirty="0"/>
              <a:t>Industrial Hygiene</a:t>
            </a:r>
          </a:p>
          <a:p>
            <a:endParaRPr lang="en-US" dirty="0"/>
          </a:p>
          <a:p>
            <a:r>
              <a:rPr lang="en-US" b="1" dirty="0"/>
              <a:t>Safety </a:t>
            </a:r>
          </a:p>
          <a:p>
            <a:endParaRPr lang="en-US" dirty="0"/>
          </a:p>
          <a:p>
            <a:r>
              <a:rPr lang="en-US" b="1" dirty="0"/>
              <a:t>PERRP:</a:t>
            </a:r>
          </a:p>
          <a:p>
            <a:pPr marL="171450" indent="-171450">
              <a:buFont typeface="Arial" panose="020B0604020202020204" pitchFamily="34" charset="0"/>
              <a:buChar char="•"/>
            </a:pPr>
            <a:r>
              <a:rPr lang="en-US" b="0" dirty="0"/>
              <a:t>Specifically for government (county, state) employers</a:t>
            </a:r>
          </a:p>
          <a:p>
            <a:pPr marL="171450" indent="-171450">
              <a:buFont typeface="Arial" panose="020B0604020202020204" pitchFamily="34" charset="0"/>
              <a:buChar char="•"/>
            </a:pPr>
            <a:r>
              <a:rPr lang="en-US" b="0" dirty="0"/>
              <a:t>Compliance assistance services include:</a:t>
            </a:r>
          </a:p>
          <a:p>
            <a:pPr marL="628650" lvl="1" indent="-171450">
              <a:buFont typeface="Arial" panose="020B0604020202020204" pitchFamily="34" charset="0"/>
              <a:buChar char="•"/>
            </a:pPr>
            <a:r>
              <a:rPr lang="en-US" b="0" dirty="0"/>
              <a:t>Risk reduction inspections</a:t>
            </a:r>
          </a:p>
          <a:p>
            <a:pPr marL="628650" lvl="1" indent="-171450">
              <a:buFont typeface="Arial" panose="020B0604020202020204" pitchFamily="34" charset="0"/>
              <a:buChar char="•"/>
            </a:pPr>
            <a:r>
              <a:rPr lang="en-US" b="0" dirty="0"/>
              <a:t>Industrial hygiene sampling</a:t>
            </a:r>
          </a:p>
          <a:p>
            <a:pPr marL="628650" lvl="1" indent="-171450">
              <a:buFont typeface="Arial" panose="020B0604020202020204" pitchFamily="34" charset="0"/>
              <a:buChar char="•"/>
            </a:pPr>
            <a:r>
              <a:rPr lang="en-US" b="0" dirty="0"/>
              <a:t>Written program/policy reviews</a:t>
            </a:r>
          </a:p>
          <a:p>
            <a:pPr marL="628650" lvl="1" indent="-171450">
              <a:buFont typeface="Arial" panose="020B0604020202020204" pitchFamily="34" charset="0"/>
              <a:buChar char="•"/>
            </a:pPr>
            <a:r>
              <a:rPr lang="en-US" b="0" dirty="0"/>
              <a:t>Training</a:t>
            </a:r>
          </a:p>
          <a:p>
            <a:endParaRPr lang="en-US" dirty="0"/>
          </a:p>
          <a:p>
            <a:r>
              <a:rPr lang="en-US" b="1" dirty="0"/>
              <a:t>OSHA On-Site</a:t>
            </a:r>
            <a:r>
              <a:rPr lang="en-US" dirty="0"/>
              <a:t>: </a:t>
            </a:r>
          </a:p>
          <a:p>
            <a:pPr marL="171450" indent="-171450">
              <a:buFont typeface="Arial" panose="020B0604020202020204" pitchFamily="34" charset="0"/>
              <a:buChar char="•"/>
            </a:pPr>
            <a:r>
              <a:rPr lang="en-US" dirty="0"/>
              <a:t>This program is for small- to medium-sized, high-hazard private employers </a:t>
            </a:r>
          </a:p>
          <a:p>
            <a:pPr marL="171450" indent="-171450">
              <a:buFont typeface="Arial" panose="020B0604020202020204" pitchFamily="34" charset="0"/>
              <a:buChar char="•"/>
            </a:pPr>
            <a:r>
              <a:rPr lang="en-US" dirty="0"/>
              <a:t>If you’re unsure how OSHA regulations apply to your workplace, need help identifying hazards, or want to improve your safety systems, this program is for you.</a:t>
            </a:r>
          </a:p>
        </p:txBody>
      </p:sp>
      <p:sp>
        <p:nvSpPr>
          <p:cNvPr id="4" name="Slide Number Placeholder 3"/>
          <p:cNvSpPr>
            <a:spLocks noGrp="1"/>
          </p:cNvSpPr>
          <p:nvPr>
            <p:ph type="sldNum" sz="quarter" idx="5"/>
          </p:nvPr>
        </p:nvSpPr>
        <p:spPr/>
        <p:txBody>
          <a:bodyPr/>
          <a:lstStyle/>
          <a:p>
            <a:fld id="{7A6E335F-6B58-4BAC-AAD9-EC2E6DC7157D}" type="slidenum">
              <a:rPr lang="en-US" smtClean="0"/>
              <a:t>19</a:t>
            </a:fld>
            <a:endParaRPr lang="en-US"/>
          </a:p>
        </p:txBody>
      </p:sp>
    </p:spTree>
    <p:extLst>
      <p:ext uri="{BB962C8B-B14F-4D97-AF65-F5344CB8AC3E}">
        <p14:creationId xmlns:p14="http://schemas.microsoft.com/office/powerpoint/2010/main" val="1210015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Intro Slide DE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2338648" y="1864885"/>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C8D9A76-764D-4243-BE8A-AFC03BBA7113}"/>
              </a:ext>
            </a:extLst>
          </p:cNvPr>
          <p:cNvSpPr>
            <a:spLocks noGrp="1"/>
          </p:cNvSpPr>
          <p:nvPr>
            <p:ph type="body" sz="quarter" idx="10" hasCustomPrompt="1"/>
          </p:nvPr>
        </p:nvSpPr>
        <p:spPr>
          <a:xfrm>
            <a:off x="2338649" y="2139210"/>
            <a:ext cx="7514704" cy="2500702"/>
          </a:xfrm>
          <a:prstGeom prst="rect">
            <a:avLst/>
          </a:prstGeom>
        </p:spPr>
        <p:txBody>
          <a:bodyPr/>
          <a:lstStyle>
            <a:lvl1pPr marL="0" indent="0" algn="ctr">
              <a:buNone/>
              <a:defRPr>
                <a:latin typeface="Source Sans 3" panose="020B0503030403020204" pitchFamily="34" charset="0"/>
              </a:defRPr>
            </a:lvl1pPr>
            <a:lvl2pPr marL="548640" indent="0">
              <a:buNone/>
              <a:defRPr/>
            </a:lvl2pPr>
          </a:lstStyle>
          <a:p>
            <a:pPr lvl="0"/>
            <a:r>
              <a:rPr lang="en-US" dirty="0"/>
              <a:t>Vestibulum ante ipsum </a:t>
            </a:r>
            <a:r>
              <a:rPr lang="en-US" dirty="0" err="1"/>
              <a:t>primis</a:t>
            </a:r>
            <a:r>
              <a:rPr lang="en-US" dirty="0"/>
              <a:t> in </a:t>
            </a:r>
            <a:r>
              <a:rPr lang="en-US" dirty="0" err="1"/>
              <a:t>faucibus</a:t>
            </a:r>
            <a:r>
              <a:rPr lang="en-US" dirty="0"/>
              <a:t> </a:t>
            </a:r>
            <a:r>
              <a:rPr lang="en-US" dirty="0" err="1"/>
              <a:t>orci</a:t>
            </a:r>
            <a:r>
              <a:rPr lang="en-US" dirty="0"/>
              <a:t> </a:t>
            </a:r>
            <a:r>
              <a:rPr lang="en-US" dirty="0" err="1"/>
              <a:t>luctus</a:t>
            </a:r>
            <a:r>
              <a:rPr lang="en-US" dirty="0"/>
              <a:t> et </a:t>
            </a:r>
            <a:r>
              <a:rPr lang="en-US" dirty="0" err="1"/>
              <a:t>ultrices</a:t>
            </a:r>
            <a:r>
              <a:rPr lang="en-US" dirty="0"/>
              <a:t> </a:t>
            </a:r>
            <a:r>
              <a:rPr lang="en-US" dirty="0" err="1"/>
              <a:t>posuere</a:t>
            </a:r>
            <a:r>
              <a:rPr lang="en-US" dirty="0"/>
              <a:t> </a:t>
            </a:r>
            <a:r>
              <a:rPr lang="en-US" dirty="0" err="1"/>
              <a:t>cubilia</a:t>
            </a:r>
            <a:r>
              <a:rPr lang="en-US" dirty="0"/>
              <a:t> Curae; </a:t>
            </a:r>
            <a:r>
              <a:rPr lang="en-US" dirty="0" err="1"/>
              <a:t>Fusce</a:t>
            </a:r>
            <a:r>
              <a:rPr lang="en-US" dirty="0"/>
              <a:t> id </a:t>
            </a:r>
            <a:r>
              <a:rPr lang="en-US" dirty="0" err="1"/>
              <a:t>purus</a:t>
            </a:r>
            <a:r>
              <a:rPr lang="en-US" dirty="0"/>
              <a:t>. </a:t>
            </a:r>
            <a:r>
              <a:rPr lang="en-US" dirty="0" err="1"/>
              <a:t>Phasellus</a:t>
            </a:r>
            <a:r>
              <a:rPr lang="en-US" dirty="0"/>
              <a:t> </a:t>
            </a:r>
            <a:r>
              <a:rPr lang="en-US" dirty="0" err="1"/>
              <a:t>blandit</a:t>
            </a:r>
            <a:r>
              <a:rPr lang="en-US" dirty="0"/>
              <a:t> </a:t>
            </a:r>
            <a:r>
              <a:rPr lang="en-US" dirty="0" err="1"/>
              <a:t>leo</a:t>
            </a:r>
            <a:r>
              <a:rPr lang="en-US" dirty="0"/>
              <a:t> </a:t>
            </a:r>
            <a:r>
              <a:rPr lang="en-US" dirty="0" err="1"/>
              <a:t>ut</a:t>
            </a:r>
            <a:r>
              <a:rPr lang="en-US" dirty="0"/>
              <a:t> </a:t>
            </a:r>
            <a:r>
              <a:rPr lang="en-US" dirty="0" err="1"/>
              <a:t>odio</a:t>
            </a:r>
            <a:r>
              <a:rPr lang="en-US" dirty="0"/>
              <a:t>.</a:t>
            </a:r>
          </a:p>
        </p:txBody>
      </p:sp>
      <p:pic>
        <p:nvPicPr>
          <p:cNvPr id="2" name="Picture 1" descr="Ohio Bureau of Workers' Compensation Logo">
            <a:extLst>
              <a:ext uri="{FF2B5EF4-FFF2-40B4-BE49-F238E27FC236}">
                <a16:creationId xmlns:a16="http://schemas.microsoft.com/office/drawing/2014/main" id="{621E2ABE-0563-D687-6A39-79C7983775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4477" y="5366411"/>
            <a:ext cx="3103046" cy="723957"/>
          </a:xfrm>
          <a:prstGeom prst="rect">
            <a:avLst/>
          </a:prstGeom>
        </p:spPr>
      </p:pic>
      <p:sp>
        <p:nvSpPr>
          <p:cNvPr id="15" name="Title Placeholder 6">
            <a:extLst>
              <a:ext uri="{FF2B5EF4-FFF2-40B4-BE49-F238E27FC236}">
                <a16:creationId xmlns:a16="http://schemas.microsoft.com/office/drawing/2014/main" id="{1BC007B7-6D96-5BCC-6209-90A7E75F293B}"/>
              </a:ext>
            </a:extLst>
          </p:cNvPr>
          <p:cNvSpPr>
            <a:spLocks noGrp="1"/>
          </p:cNvSpPr>
          <p:nvPr>
            <p:ph type="title" hasCustomPrompt="1"/>
          </p:nvPr>
        </p:nvSpPr>
        <p:spPr>
          <a:xfrm>
            <a:off x="381000" y="830506"/>
            <a:ext cx="11430000" cy="982861"/>
          </a:xfrm>
          <a:prstGeom prst="rect">
            <a:avLst/>
          </a:prstGeom>
        </p:spPr>
        <p:txBody>
          <a:bodyPr vert="horz" lIns="91440" tIns="45720" rIns="91440" bIns="45720" rtlCol="0" anchor="t">
            <a:normAutofit/>
          </a:bodyPr>
          <a:lstStyle>
            <a:lvl1pPr algn="ctr">
              <a:defRPr sz="6000"/>
            </a:lvl1pPr>
          </a:lstStyle>
          <a:p>
            <a:r>
              <a:rPr lang="en-US" dirty="0"/>
              <a:t>PRESENTATION TITLE</a:t>
            </a:r>
          </a:p>
        </p:txBody>
      </p:sp>
    </p:spTree>
    <p:extLst>
      <p:ext uri="{BB962C8B-B14F-4D97-AF65-F5344CB8AC3E}">
        <p14:creationId xmlns:p14="http://schemas.microsoft.com/office/powerpoint/2010/main" val="979810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er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54C5D952-7020-4B33-84F7-CBC1B869BB00}"/>
              </a:ext>
            </a:extLst>
          </p:cNvPr>
          <p:cNvSpPr>
            <a:spLocks noGrp="1"/>
          </p:cNvSpPr>
          <p:nvPr>
            <p:ph type="body" sz="quarter" idx="15" hasCustomPrompt="1"/>
          </p:nvPr>
        </p:nvSpPr>
        <p:spPr>
          <a:xfrm>
            <a:off x="386810" y="1114428"/>
            <a:ext cx="5219169" cy="830263"/>
          </a:xfrm>
          <a:prstGeom prst="rect">
            <a:avLst/>
          </a:prstGeom>
        </p:spPr>
        <p:txBody>
          <a:bodyPr>
            <a:normAutofit/>
          </a:bodyPr>
          <a:lstStyle>
            <a:lvl1pPr marL="0" indent="0">
              <a:buNone/>
              <a:defRPr sz="2400">
                <a:solidFill>
                  <a:schemeClr val="tx1"/>
                </a:solidFill>
                <a:latin typeface="Source Sans 3" panose="020B0503030403020204" pitchFamily="34" charset="0"/>
              </a:defRPr>
            </a:lvl1pPr>
          </a:lstStyle>
          <a:p>
            <a:pPr lvl="0"/>
            <a:r>
              <a:rPr lang="en-US" dirty="0"/>
              <a:t>Click to edit subtitle</a:t>
            </a:r>
          </a:p>
        </p:txBody>
      </p:sp>
      <p:sp>
        <p:nvSpPr>
          <p:cNvPr id="28" name="Text Placeholder 27">
            <a:extLst>
              <a:ext uri="{FF2B5EF4-FFF2-40B4-BE49-F238E27FC236}">
                <a16:creationId xmlns:a16="http://schemas.microsoft.com/office/drawing/2014/main" id="{D3068A40-1D69-47F3-AA7E-9CA2BC3F3834}"/>
              </a:ext>
            </a:extLst>
          </p:cNvPr>
          <p:cNvSpPr>
            <a:spLocks noGrp="1"/>
          </p:cNvSpPr>
          <p:nvPr>
            <p:ph type="body" sz="quarter" idx="16" hasCustomPrompt="1"/>
          </p:nvPr>
        </p:nvSpPr>
        <p:spPr>
          <a:xfrm>
            <a:off x="381001" y="4511176"/>
            <a:ext cx="5235550" cy="1336426"/>
          </a:xfrm>
          <a:prstGeom prst="rect">
            <a:avLst/>
          </a:prstGeom>
        </p:spPr>
        <p:txBody>
          <a:bodyPr>
            <a:normAutofit/>
          </a:bodyPr>
          <a:lstStyle>
            <a:lvl1pPr marL="0" indent="0">
              <a:buNone/>
              <a:defRPr sz="2000" b="0">
                <a:latin typeface="Source Sans 3" panose="020B0503030403020204" pitchFamily="34" charset="0"/>
              </a:defRPr>
            </a:lvl1pPr>
          </a:lstStyle>
          <a:p>
            <a:pPr lvl="0"/>
            <a:r>
              <a:rPr lang="en-US" dirty="0"/>
              <a:t>Click to add additional info</a:t>
            </a:r>
          </a:p>
        </p:txBody>
      </p:sp>
      <p:sp>
        <p:nvSpPr>
          <p:cNvPr id="11" name="Text Placeholder 21">
            <a:extLst>
              <a:ext uri="{FF2B5EF4-FFF2-40B4-BE49-F238E27FC236}">
                <a16:creationId xmlns:a16="http://schemas.microsoft.com/office/drawing/2014/main" id="{842910E7-43EF-44FD-A4C0-9AECABD8CC5F}"/>
              </a:ext>
            </a:extLst>
          </p:cNvPr>
          <p:cNvSpPr>
            <a:spLocks noGrp="1"/>
          </p:cNvSpPr>
          <p:nvPr>
            <p:ph type="body" sz="quarter" idx="17" hasCustomPrompt="1"/>
          </p:nvPr>
        </p:nvSpPr>
        <p:spPr>
          <a:xfrm>
            <a:off x="381001" y="3507165"/>
            <a:ext cx="5240310" cy="624860"/>
          </a:xfrm>
          <a:prstGeom prst="rect">
            <a:avLst/>
          </a:prstGeom>
        </p:spPr>
        <p:txBody>
          <a:bodyPr>
            <a:normAutofit/>
          </a:bodyPr>
          <a:lstStyle>
            <a:lvl1pPr marL="0" indent="0">
              <a:buNone/>
              <a:defRPr sz="2000">
                <a:solidFill>
                  <a:schemeClr val="bg1">
                    <a:lumMod val="65000"/>
                  </a:schemeClr>
                </a:solidFill>
                <a:latin typeface="Source Sans 3" panose="020B0503030403020204" pitchFamily="34" charset="0"/>
                <a:ea typeface="Source Serif Pro" panose="02040603050405020204" pitchFamily="18" charset="0"/>
              </a:defRPr>
            </a:lvl1pPr>
          </a:lstStyle>
          <a:p>
            <a:pPr lvl="0"/>
            <a:r>
              <a:rPr lang="en-US" dirty="0"/>
              <a:t>Title of presenter</a:t>
            </a:r>
          </a:p>
        </p:txBody>
      </p:sp>
      <p:sp>
        <p:nvSpPr>
          <p:cNvPr id="19" name="Text Placeholder 19">
            <a:extLst>
              <a:ext uri="{FF2B5EF4-FFF2-40B4-BE49-F238E27FC236}">
                <a16:creationId xmlns:a16="http://schemas.microsoft.com/office/drawing/2014/main" id="{E1D283C1-F316-43F0-BDE2-800E11D4BF38}"/>
              </a:ext>
            </a:extLst>
          </p:cNvPr>
          <p:cNvSpPr>
            <a:spLocks noGrp="1"/>
          </p:cNvSpPr>
          <p:nvPr>
            <p:ph type="body" sz="quarter" idx="14" hasCustomPrompt="1"/>
          </p:nvPr>
        </p:nvSpPr>
        <p:spPr>
          <a:xfrm>
            <a:off x="376240" y="2556086"/>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3" panose="020B0503030403020204" pitchFamily="34" charset="0"/>
              </a:defRPr>
            </a:lvl1pPr>
          </a:lstStyle>
          <a:p>
            <a:pPr lvl="0"/>
            <a:r>
              <a:rPr lang="en-US" dirty="0"/>
              <a:t>First Name</a:t>
            </a:r>
          </a:p>
        </p:txBody>
      </p:sp>
      <p:sp>
        <p:nvSpPr>
          <p:cNvPr id="21" name="Text Placeholder 19">
            <a:extLst>
              <a:ext uri="{FF2B5EF4-FFF2-40B4-BE49-F238E27FC236}">
                <a16:creationId xmlns:a16="http://schemas.microsoft.com/office/drawing/2014/main" id="{C1223FDD-7488-4253-8BC8-8FEC76158AD1}"/>
              </a:ext>
            </a:extLst>
          </p:cNvPr>
          <p:cNvSpPr>
            <a:spLocks noGrp="1"/>
          </p:cNvSpPr>
          <p:nvPr>
            <p:ph type="body" sz="quarter" idx="20" hasCustomPrompt="1"/>
          </p:nvPr>
        </p:nvSpPr>
        <p:spPr>
          <a:xfrm>
            <a:off x="376240" y="3027689"/>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3" panose="020B0503030403020204" pitchFamily="34" charset="0"/>
              </a:defRPr>
            </a:lvl1pPr>
          </a:lstStyle>
          <a:p>
            <a:pPr lvl="0"/>
            <a:r>
              <a:rPr lang="en-US" dirty="0"/>
              <a:t>Last Name</a:t>
            </a:r>
          </a:p>
        </p:txBody>
      </p:sp>
      <p:sp>
        <p:nvSpPr>
          <p:cNvPr id="5" name="Picture Placeholder 4">
            <a:extLst>
              <a:ext uri="{FF2B5EF4-FFF2-40B4-BE49-F238E27FC236}">
                <a16:creationId xmlns:a16="http://schemas.microsoft.com/office/drawing/2014/main" id="{FA81CFAB-6E89-DB44-BE09-32E905D91A5B}"/>
              </a:ext>
            </a:extLst>
          </p:cNvPr>
          <p:cNvSpPr>
            <a:spLocks noGrp="1"/>
          </p:cNvSpPr>
          <p:nvPr>
            <p:ph type="pic" sz="quarter" idx="21"/>
          </p:nvPr>
        </p:nvSpPr>
        <p:spPr>
          <a:xfrm>
            <a:off x="5825484" y="1114428"/>
            <a:ext cx="5985516" cy="4701756"/>
          </a:xfrm>
          <a:prstGeom prst="rect">
            <a:avLst/>
          </a:prstGeom>
        </p:spPr>
        <p:txBody>
          <a:bodyPr>
            <a:normAutofit/>
          </a:bodyPr>
          <a:lstStyle>
            <a:lvl1pPr>
              <a:defRPr sz="2000">
                <a:solidFill>
                  <a:schemeClr val="bg1">
                    <a:lumMod val="65000"/>
                  </a:schemeClr>
                </a:solidFill>
                <a:latin typeface="Source Sans 3" panose="020B0503030403020204" pitchFamily="34" charset="0"/>
              </a:defRPr>
            </a:lvl1pPr>
          </a:lstStyle>
          <a:p>
            <a:r>
              <a:rPr lang="en-US" dirty="0"/>
              <a:t>Click icon to add picture</a:t>
            </a:r>
          </a:p>
        </p:txBody>
      </p:sp>
      <p:sp>
        <p:nvSpPr>
          <p:cNvPr id="23" name="Title 22">
            <a:extLst>
              <a:ext uri="{FF2B5EF4-FFF2-40B4-BE49-F238E27FC236}">
                <a16:creationId xmlns:a16="http://schemas.microsoft.com/office/drawing/2014/main" id="{D518BF1B-32A6-9D47-93A2-A5E48DB86C49}"/>
              </a:ext>
            </a:extLst>
          </p:cNvPr>
          <p:cNvSpPr>
            <a:spLocks noGrp="1"/>
          </p:cNvSpPr>
          <p:nvPr>
            <p:ph type="title" hasCustomPrompt="1"/>
          </p:nvPr>
        </p:nvSpPr>
        <p:spPr>
          <a:xfrm>
            <a:off x="386810" y="503033"/>
            <a:ext cx="10515600" cy="569913"/>
          </a:xfrm>
        </p:spPr>
        <p:txBody>
          <a:bodyPr/>
          <a:lstStyle>
            <a:lvl1pPr>
              <a:defRPr>
                <a:latin typeface="Source Sans 3" panose="020B0503030403020204" pitchFamily="34" charset="0"/>
              </a:defRPr>
            </a:lvl1pPr>
          </a:lstStyle>
          <a:p>
            <a:r>
              <a:rPr lang="en-US" dirty="0"/>
              <a:t>Click to edit presentation title</a:t>
            </a:r>
          </a:p>
        </p:txBody>
      </p:sp>
      <p:sp>
        <p:nvSpPr>
          <p:cNvPr id="24" name="Footer Placeholder 23">
            <a:extLst>
              <a:ext uri="{FF2B5EF4-FFF2-40B4-BE49-F238E27FC236}">
                <a16:creationId xmlns:a16="http://schemas.microsoft.com/office/drawing/2014/main" id="{0EBDA6E4-77F4-A64D-89B8-E757AE4EAEAD}"/>
              </a:ext>
            </a:extLst>
          </p:cNvPr>
          <p:cNvSpPr>
            <a:spLocks noGrp="1"/>
          </p:cNvSpPr>
          <p:nvPr>
            <p:ph type="ftr" sz="quarter" idx="22"/>
          </p:nvPr>
        </p:nvSpPr>
        <p:spPr>
          <a:xfrm>
            <a:off x="205902" y="6356350"/>
            <a:ext cx="7935098" cy="365125"/>
          </a:xfrm>
          <a:prstGeom prst="rect">
            <a:avLst/>
          </a:prstGeom>
        </p:spPr>
        <p:txBody>
          <a:bodyPr/>
          <a:lstStyle>
            <a:lvl1pPr>
              <a:defRPr/>
            </a:lvl1pPr>
          </a:lstStyle>
          <a:p>
            <a:r>
              <a:rPr lang="en-US"/>
              <a:t>      </a:t>
            </a:r>
          </a:p>
        </p:txBody>
      </p:sp>
      <p:pic>
        <p:nvPicPr>
          <p:cNvPr id="2" name="Picture 1" descr="Logo&#10;&#10;Description automatically generated">
            <a:extLst>
              <a:ext uri="{FF2B5EF4-FFF2-40B4-BE49-F238E27FC236}">
                <a16:creationId xmlns:a16="http://schemas.microsoft.com/office/drawing/2014/main" id="{A23B3552-B000-E570-56F9-60592BAF5BA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3" name="Slide Number Placeholder 9">
            <a:extLst>
              <a:ext uri="{FF2B5EF4-FFF2-40B4-BE49-F238E27FC236}">
                <a16:creationId xmlns:a16="http://schemas.microsoft.com/office/drawing/2014/main" id="{BFF87748-01EA-B491-AD87-374EA1A95EDC}"/>
              </a:ext>
            </a:extLst>
          </p:cNvPr>
          <p:cNvSpPr>
            <a:spLocks noGrp="1"/>
          </p:cNvSpPr>
          <p:nvPr>
            <p:ph type="sldNum" sz="quarter" idx="23"/>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411291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2333B75A-FCD1-B1D6-C91B-44FF426973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3" name="Slide Number Placeholder 9">
            <a:extLst>
              <a:ext uri="{FF2B5EF4-FFF2-40B4-BE49-F238E27FC236}">
                <a16:creationId xmlns:a16="http://schemas.microsoft.com/office/drawing/2014/main" id="{40594E49-1EFA-E0AE-9A15-B50783B38E95}"/>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276244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l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380999" y="1104258"/>
            <a:ext cx="11086475" cy="889427"/>
          </a:xfrm>
          <a:prstGeom prst="rect">
            <a:avLst/>
          </a:prstGeom>
        </p:spPr>
        <p:txBody>
          <a:bodyPr anchor="t"/>
          <a:lstStyle>
            <a:lvl1pPr algn="l">
              <a:lnSpc>
                <a:spcPts val="6200"/>
              </a:lnSpc>
              <a:defRPr sz="6000">
                <a:latin typeface="Source Sans 3" panose="020B05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017482B6-B14E-2840-9894-155B86AF1438}"/>
              </a:ext>
            </a:extLst>
          </p:cNvPr>
          <p:cNvSpPr>
            <a:spLocks noGrp="1"/>
          </p:cNvSpPr>
          <p:nvPr>
            <p:ph type="body" idx="1" hasCustomPrompt="1"/>
          </p:nvPr>
        </p:nvSpPr>
        <p:spPr>
          <a:xfrm>
            <a:off x="381000" y="2230132"/>
            <a:ext cx="9107774" cy="3523609"/>
          </a:xfrm>
          <a:prstGeom prst="rect">
            <a:avLst/>
          </a:prstGeom>
        </p:spPr>
        <p:txBody>
          <a:bodyPr/>
          <a:lstStyle>
            <a:lvl1pPr marL="0" indent="0">
              <a:buNone/>
              <a:defRPr sz="2400">
                <a:solidFill>
                  <a:schemeClr val="tx1"/>
                </a:solidFill>
                <a:latin typeface="Source Sans 3" panose="020B05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cxnSp>
        <p:nvCxnSpPr>
          <p:cNvPr id="6" name="Straight Connector 5">
            <a:extLst>
              <a:ext uri="{FF2B5EF4-FFF2-40B4-BE49-F238E27FC236}">
                <a16:creationId xmlns:a16="http://schemas.microsoft.com/office/drawing/2014/main" id="{87C5245B-7C5E-1B46-B288-83FE7ADFC2F0}"/>
              </a:ext>
            </a:extLst>
          </p:cNvPr>
          <p:cNvCxnSpPr>
            <a:cxnSpLocks/>
          </p:cNvCxnSpPr>
          <p:nvPr userDrawn="1"/>
        </p:nvCxnSpPr>
        <p:spPr>
          <a:xfrm>
            <a:off x="380999" y="2010937"/>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a:extLst>
              <a:ext uri="{FF2B5EF4-FFF2-40B4-BE49-F238E27FC236}">
                <a16:creationId xmlns:a16="http://schemas.microsoft.com/office/drawing/2014/main" id="{1A38016B-4543-656B-2572-F730F60B62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5" name="Slide Number Placeholder 9">
            <a:extLst>
              <a:ext uri="{FF2B5EF4-FFF2-40B4-BE49-F238E27FC236}">
                <a16:creationId xmlns:a16="http://schemas.microsoft.com/office/drawing/2014/main" id="{15533E4E-EF83-18C9-F3FF-17D044796D8C}"/>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6186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552762" y="2633955"/>
            <a:ext cx="11086475" cy="889427"/>
          </a:xfrm>
          <a:prstGeom prst="rect">
            <a:avLst/>
          </a:prstGeom>
        </p:spPr>
        <p:txBody>
          <a:bodyPr anchor="t"/>
          <a:lstStyle>
            <a:lvl1pPr algn="l">
              <a:lnSpc>
                <a:spcPts val="6200"/>
              </a:lnSpc>
              <a:defRPr sz="6000">
                <a:latin typeface="Source Sans 3" panose="020B0503030403020204" pitchFamily="34" charset="0"/>
              </a:defRPr>
            </a:lvl1pPr>
          </a:lstStyle>
          <a:p>
            <a:r>
              <a:rPr lang="en-US" dirty="0"/>
              <a:t>CLICK TO EDIT TEXT</a:t>
            </a:r>
          </a:p>
        </p:txBody>
      </p:sp>
      <p:pic>
        <p:nvPicPr>
          <p:cNvPr id="3" name="Picture 2" descr="Logo&#10;&#10;Description automatically generated">
            <a:extLst>
              <a:ext uri="{FF2B5EF4-FFF2-40B4-BE49-F238E27FC236}">
                <a16:creationId xmlns:a16="http://schemas.microsoft.com/office/drawing/2014/main" id="{60573263-0025-8CB4-8D51-BD62F97B9DF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4" name="Slide Number Placeholder 9">
            <a:extLst>
              <a:ext uri="{FF2B5EF4-FFF2-40B4-BE49-F238E27FC236}">
                <a16:creationId xmlns:a16="http://schemas.microsoft.com/office/drawing/2014/main" id="{31AED254-D3E9-6AD0-2FB3-4509840E3541}"/>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7572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12F4-9ACB-D749-A463-6EF93D944A11}"/>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9C6C5217-C058-314A-A904-8613DFB63430}"/>
              </a:ext>
            </a:extLst>
          </p:cNvPr>
          <p:cNvSpPr>
            <a:spLocks noGrp="1"/>
          </p:cNvSpPr>
          <p:nvPr>
            <p:ph idx="1" hasCustomPrompt="1"/>
          </p:nvPr>
        </p:nvSpPr>
        <p:spPr>
          <a:xfrm>
            <a:off x="381000" y="1825625"/>
            <a:ext cx="10515600" cy="4125470"/>
          </a:xfrm>
          <a:prstGeom prst="rect">
            <a:avLst/>
          </a:prstGeom>
        </p:spPr>
        <p:txBody>
          <a:bodyPr/>
          <a:lstStyle>
            <a:lvl1pPr marL="228600" indent="-228600">
              <a:lnSpc>
                <a:spcPct val="120000"/>
              </a:lnSpc>
              <a:spcAft>
                <a:spcPts val="1000"/>
              </a:spcAft>
              <a:buFont typeface="Arial" panose="020B0604020202020204" pitchFamily="34" charset="0"/>
              <a:buChar char="•"/>
              <a:defRPr>
                <a:latin typeface="Source Sans 3" panose="020B0503030403020204" pitchFamily="34" charset="0"/>
              </a:defRPr>
            </a:lvl1pPr>
            <a:lvl2pPr>
              <a:spcBef>
                <a:spcPts val="1000"/>
              </a:spcBef>
              <a:spcAft>
                <a:spcPts val="800"/>
              </a:spcAft>
              <a:defRPr>
                <a:latin typeface="Source Sans 3" panose="020B0503030403020204" pitchFamily="34" charset="0"/>
              </a:defRPr>
            </a:lvl2pPr>
            <a:lvl3pPr>
              <a:spcBef>
                <a:spcPts val="1000"/>
              </a:spcBef>
              <a:defRPr>
                <a:latin typeface="Source Sans 3" panose="020B0503030403020204" pitchFamily="34" charset="0"/>
              </a:defRPr>
            </a:lvl3pPr>
            <a:lvl4pPr>
              <a:spcBef>
                <a:spcPts val="1000"/>
              </a:spcBef>
              <a:defRPr>
                <a:latin typeface="Source Sans 3" panose="020B0503030403020204" pitchFamily="34" charset="0"/>
              </a:defRPr>
            </a:lvl4pPr>
            <a:lvl5pPr>
              <a:spcBef>
                <a:spcPts val="1000"/>
              </a:spcBef>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pic>
        <p:nvPicPr>
          <p:cNvPr id="4" name="Picture 3" descr="Logo&#10;&#10;Description automatically generated">
            <a:extLst>
              <a:ext uri="{FF2B5EF4-FFF2-40B4-BE49-F238E27FC236}">
                <a16:creationId xmlns:a16="http://schemas.microsoft.com/office/drawing/2014/main" id="{DCD8E5F9-7877-16D6-2A0D-B13D81CDC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5" name="Slide Number Placeholder 9">
            <a:extLst>
              <a:ext uri="{FF2B5EF4-FFF2-40B4-BE49-F238E27FC236}">
                <a16:creationId xmlns:a16="http://schemas.microsoft.com/office/drawing/2014/main" id="{5312356F-BBDF-3A7A-A295-A02D9AFE8943}"/>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54238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57EA-33AB-6E4E-8AE6-C519F2C70DF3}"/>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4895D000-96C4-3146-A271-C3F0018F06F5}"/>
              </a:ext>
            </a:extLst>
          </p:cNvPr>
          <p:cNvSpPr>
            <a:spLocks noGrp="1"/>
          </p:cNvSpPr>
          <p:nvPr>
            <p:ph sz="half" idx="1" hasCustomPrompt="1"/>
          </p:nvPr>
        </p:nvSpPr>
        <p:spPr>
          <a:xfrm>
            <a:off x="381000" y="1825625"/>
            <a:ext cx="5439032" cy="4093261"/>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Content Placeholder 3">
            <a:extLst>
              <a:ext uri="{FF2B5EF4-FFF2-40B4-BE49-F238E27FC236}">
                <a16:creationId xmlns:a16="http://schemas.microsoft.com/office/drawing/2014/main" id="{014340DB-97D6-6943-B475-09348084E3A9}"/>
              </a:ext>
            </a:extLst>
          </p:cNvPr>
          <p:cNvSpPr>
            <a:spLocks noGrp="1"/>
          </p:cNvSpPr>
          <p:nvPr>
            <p:ph sz="half" idx="2" hasCustomPrompt="1"/>
          </p:nvPr>
        </p:nvSpPr>
        <p:spPr>
          <a:xfrm>
            <a:off x="6096000" y="1825625"/>
            <a:ext cx="5715000" cy="4093261"/>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pic>
        <p:nvPicPr>
          <p:cNvPr id="5" name="Picture 4" descr="Logo&#10;&#10;Description automatically generated">
            <a:extLst>
              <a:ext uri="{FF2B5EF4-FFF2-40B4-BE49-F238E27FC236}">
                <a16:creationId xmlns:a16="http://schemas.microsoft.com/office/drawing/2014/main" id="{A22DE4F6-919E-8041-348D-A062623329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6" name="Slide Number Placeholder 9">
            <a:extLst>
              <a:ext uri="{FF2B5EF4-FFF2-40B4-BE49-F238E27FC236}">
                <a16:creationId xmlns:a16="http://schemas.microsoft.com/office/drawing/2014/main" id="{8EFB5D76-196B-2EE8-047E-C5816C1732A9}"/>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871458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5D1D-0BAC-9D44-92DF-2FAC5F1F841B}"/>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5178388F-D839-F04B-8146-F18EC1F5918C}"/>
              </a:ext>
            </a:extLst>
          </p:cNvPr>
          <p:cNvSpPr>
            <a:spLocks noGrp="1"/>
          </p:cNvSpPr>
          <p:nvPr>
            <p:ph type="body" idx="1" hasCustomPrompt="1"/>
          </p:nvPr>
        </p:nvSpPr>
        <p:spPr>
          <a:xfrm>
            <a:off x="381000" y="1681163"/>
            <a:ext cx="5550243" cy="657303"/>
          </a:xfrm>
          <a:prstGeom prst="rect">
            <a:avLst/>
          </a:prstGeom>
        </p:spPr>
        <p:txBody>
          <a:bodyPr anchor="b">
            <a:normAutofit/>
          </a:bodyPr>
          <a:lstStyle>
            <a:lvl1pPr marL="0" indent="0">
              <a:buNone/>
              <a:defRPr sz="2400" b="1" cap="all" baseline="0">
                <a:latin typeface="Source Sans 3"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25E5DF2D-0CB8-8048-932F-27A74B3869BA}"/>
              </a:ext>
            </a:extLst>
          </p:cNvPr>
          <p:cNvSpPr>
            <a:spLocks noGrp="1"/>
          </p:cNvSpPr>
          <p:nvPr>
            <p:ph sz="half" idx="2" hasCustomPrompt="1"/>
          </p:nvPr>
        </p:nvSpPr>
        <p:spPr>
          <a:xfrm>
            <a:off x="381000" y="2505075"/>
            <a:ext cx="5550243" cy="3426168"/>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5" name="Text Placeholder 4">
            <a:extLst>
              <a:ext uri="{FF2B5EF4-FFF2-40B4-BE49-F238E27FC236}">
                <a16:creationId xmlns:a16="http://schemas.microsoft.com/office/drawing/2014/main" id="{0CCFE60E-047E-DA43-8341-0EAA48D9EE95}"/>
              </a:ext>
            </a:extLst>
          </p:cNvPr>
          <p:cNvSpPr>
            <a:spLocks noGrp="1"/>
          </p:cNvSpPr>
          <p:nvPr>
            <p:ph type="body" sz="quarter" idx="3" hasCustomPrompt="1"/>
          </p:nvPr>
        </p:nvSpPr>
        <p:spPr>
          <a:xfrm>
            <a:off x="6172200" y="1681163"/>
            <a:ext cx="5638800" cy="657303"/>
          </a:xfrm>
          <a:prstGeom prst="rect">
            <a:avLst/>
          </a:prstGeom>
        </p:spPr>
        <p:txBody>
          <a:bodyPr anchor="b">
            <a:normAutofit/>
          </a:bodyPr>
          <a:lstStyle>
            <a:lvl1pPr marL="0" indent="0">
              <a:buNone/>
              <a:defRPr sz="2400" b="1" cap="all" baseline="0">
                <a:latin typeface="Source Sans 3"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3DBF4DAB-13B0-C64B-9B88-510DBA6D3D86}"/>
              </a:ext>
            </a:extLst>
          </p:cNvPr>
          <p:cNvSpPr>
            <a:spLocks noGrp="1"/>
          </p:cNvSpPr>
          <p:nvPr>
            <p:ph sz="quarter" idx="4" hasCustomPrompt="1"/>
          </p:nvPr>
        </p:nvSpPr>
        <p:spPr>
          <a:xfrm>
            <a:off x="6172200" y="2505075"/>
            <a:ext cx="5638800" cy="3426168"/>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pic>
        <p:nvPicPr>
          <p:cNvPr id="7" name="Picture 6" descr="Logo&#10;&#10;Description automatically generated">
            <a:extLst>
              <a:ext uri="{FF2B5EF4-FFF2-40B4-BE49-F238E27FC236}">
                <a16:creationId xmlns:a16="http://schemas.microsoft.com/office/drawing/2014/main" id="{D244AB9F-867F-22E6-47B4-7CCD50A5C4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8" name="Slide Number Placeholder 9">
            <a:extLst>
              <a:ext uri="{FF2B5EF4-FFF2-40B4-BE49-F238E27FC236}">
                <a16:creationId xmlns:a16="http://schemas.microsoft.com/office/drawing/2014/main" id="{28D27E6B-445A-8389-E590-71F51C1C42C1}"/>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350729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ighlight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1BE4-CFAD-BC43-936B-79A89D2D90F7}"/>
              </a:ext>
            </a:extLst>
          </p:cNvPr>
          <p:cNvSpPr>
            <a:spLocks noGrp="1"/>
          </p:cNvSpPr>
          <p:nvPr>
            <p:ph type="title" hasCustomPrompt="1"/>
          </p:nvPr>
        </p:nvSpPr>
        <p:spPr>
          <a:xfrm>
            <a:off x="381000" y="559088"/>
            <a:ext cx="11430000" cy="982861"/>
          </a:xfrm>
        </p:spPr>
        <p:txBody>
          <a:bodyPr/>
          <a:lstStyle>
            <a:lvl1pPr>
              <a:defRPr cap="all" baseline="0"/>
            </a:lvl1pPr>
          </a:lstStyle>
          <a:p>
            <a:r>
              <a:rPr lang="en-US" dirty="0"/>
              <a:t>Click to edit title</a:t>
            </a:r>
          </a:p>
        </p:txBody>
      </p:sp>
      <p:sp>
        <p:nvSpPr>
          <p:cNvPr id="6" name="Text Placeholder 5">
            <a:extLst>
              <a:ext uri="{FF2B5EF4-FFF2-40B4-BE49-F238E27FC236}">
                <a16:creationId xmlns:a16="http://schemas.microsoft.com/office/drawing/2014/main" id="{A6D422E8-E84E-0149-880E-D3C6927AC71E}"/>
              </a:ext>
            </a:extLst>
          </p:cNvPr>
          <p:cNvSpPr>
            <a:spLocks noGrp="1"/>
          </p:cNvSpPr>
          <p:nvPr>
            <p:ph type="body" sz="quarter" idx="12" hasCustomPrompt="1"/>
          </p:nvPr>
        </p:nvSpPr>
        <p:spPr>
          <a:xfrm>
            <a:off x="1064302" y="2008683"/>
            <a:ext cx="9878336" cy="3687268"/>
          </a:xfrm>
          <a:prstGeom prst="rect">
            <a:avLst/>
          </a:prstGeom>
        </p:spPr>
        <p:txBody>
          <a:bodyPr/>
          <a:lstStyle>
            <a:lvl1pPr>
              <a:defRPr>
                <a:latin typeface="Source Sans 3" panose="020B0503030403020204" pitchFamily="34" charset="0"/>
                <a:ea typeface="Open Sans" panose="020B0606030504020204" pitchFamily="34" charset="0"/>
                <a:cs typeface="Open Sans" panose="020B0606030504020204" pitchFamily="34" charset="0"/>
              </a:defRPr>
            </a:lvl1pPr>
            <a:lvl2pPr marL="548640" indent="0">
              <a:buNone/>
              <a:defRPr/>
            </a:lvl2pPr>
          </a:lstStyle>
          <a:p>
            <a:pPr lvl="0"/>
            <a:r>
              <a:rPr lang="en-US" dirty="0"/>
              <a:t>Click to edit highlight text</a:t>
            </a:r>
          </a:p>
        </p:txBody>
      </p:sp>
      <p:cxnSp>
        <p:nvCxnSpPr>
          <p:cNvPr id="7" name="Straight Connector 6">
            <a:extLst>
              <a:ext uri="{FF2B5EF4-FFF2-40B4-BE49-F238E27FC236}">
                <a16:creationId xmlns:a16="http://schemas.microsoft.com/office/drawing/2014/main" id="{8E7FD42D-4EBF-8140-92AE-0F63EFA73492}"/>
              </a:ext>
            </a:extLst>
          </p:cNvPr>
          <p:cNvCxnSpPr>
            <a:cxnSpLocks/>
          </p:cNvCxnSpPr>
          <p:nvPr userDrawn="1"/>
        </p:nvCxnSpPr>
        <p:spPr>
          <a:xfrm>
            <a:off x="838200" y="2008683"/>
            <a:ext cx="0" cy="367449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descr="Logo&#10;&#10;Description automatically generated">
            <a:extLst>
              <a:ext uri="{FF2B5EF4-FFF2-40B4-BE49-F238E27FC236}">
                <a16:creationId xmlns:a16="http://schemas.microsoft.com/office/drawing/2014/main" id="{366BD115-1089-657F-BC38-4563D32953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4" name="Slide Number Placeholder 9">
            <a:extLst>
              <a:ext uri="{FF2B5EF4-FFF2-40B4-BE49-F238E27FC236}">
                <a16:creationId xmlns:a16="http://schemas.microsoft.com/office/drawing/2014/main" id="{4F46EFA3-567D-E242-86A6-FC5BCD65A1BF}"/>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9470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9428-DA8C-2046-9013-4C44E755742E}"/>
              </a:ext>
            </a:extLst>
          </p:cNvPr>
          <p:cNvSpPr>
            <a:spLocks noGrp="1"/>
          </p:cNvSpPr>
          <p:nvPr>
            <p:ph type="title" hasCustomPrompt="1"/>
          </p:nvPr>
        </p:nvSpPr>
        <p:spPr>
          <a:xfrm>
            <a:off x="381000" y="365125"/>
            <a:ext cx="11430000" cy="1325563"/>
          </a:xfrm>
          <a:prstGeom prst="rect">
            <a:avLst/>
          </a:prstGeom>
        </p:spPr>
        <p:txBody>
          <a:bodyPr anchor="t"/>
          <a:lstStyle>
            <a:lvl1pPr>
              <a:defRPr cap="all" baseline="0">
                <a:latin typeface="Source Sans 3" panose="020B0503030403020204" pitchFamily="34" charset="0"/>
              </a:defRPr>
            </a:lvl1pPr>
          </a:lstStyle>
          <a:p>
            <a:r>
              <a:rPr lang="en-US" dirty="0"/>
              <a:t>Click to edit title</a:t>
            </a:r>
          </a:p>
        </p:txBody>
      </p:sp>
      <p:pic>
        <p:nvPicPr>
          <p:cNvPr id="3" name="Picture 2" descr="Logo&#10;&#10;Description automatically generated">
            <a:extLst>
              <a:ext uri="{FF2B5EF4-FFF2-40B4-BE49-F238E27FC236}">
                <a16:creationId xmlns:a16="http://schemas.microsoft.com/office/drawing/2014/main" id="{FBF2F7E0-EBA8-ECC4-E961-6D2EB14A14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4" name="Slide Number Placeholder 9">
            <a:extLst>
              <a:ext uri="{FF2B5EF4-FFF2-40B4-BE49-F238E27FC236}">
                <a16:creationId xmlns:a16="http://schemas.microsoft.com/office/drawing/2014/main" id="{BA961070-833D-A7F8-ED99-E3C99186BB67}"/>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896282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20D8-6935-1A43-8CF0-66FC6338B1EF}"/>
              </a:ext>
            </a:extLst>
          </p:cNvPr>
          <p:cNvSpPr>
            <a:spLocks noGrp="1"/>
          </p:cNvSpPr>
          <p:nvPr>
            <p:ph type="title" hasCustomPrompt="1"/>
          </p:nvPr>
        </p:nvSpPr>
        <p:spPr>
          <a:xfrm>
            <a:off x="407301" y="457200"/>
            <a:ext cx="4387121" cy="1600200"/>
          </a:xfrm>
          <a:prstGeom prst="rect">
            <a:avLst/>
          </a:prstGeom>
        </p:spPr>
        <p:txBody>
          <a:bodyPr anchor="t"/>
          <a:lstStyle>
            <a:lvl1pPr>
              <a:lnSpc>
                <a:spcPts val="3200"/>
              </a:lnSpc>
              <a:defRPr sz="3200">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D2F00CDB-9C52-9346-A61D-22B158D8F919}"/>
              </a:ext>
            </a:extLst>
          </p:cNvPr>
          <p:cNvSpPr>
            <a:spLocks noGrp="1"/>
          </p:cNvSpPr>
          <p:nvPr>
            <p:ph idx="1" hasCustomPrompt="1"/>
          </p:nvPr>
        </p:nvSpPr>
        <p:spPr>
          <a:xfrm>
            <a:off x="5183187" y="457200"/>
            <a:ext cx="6601511" cy="5403850"/>
          </a:xfrm>
          <a:prstGeom prst="rect">
            <a:avLst/>
          </a:prstGeom>
        </p:spPr>
        <p:txBody>
          <a:bodyPr/>
          <a:lstStyle>
            <a:lvl1pPr>
              <a:defRPr sz="3200">
                <a:latin typeface="Source Sans 3" panose="020B0503030403020204" pitchFamily="34" charset="0"/>
              </a:defRPr>
            </a:lvl1pPr>
            <a:lvl2pPr>
              <a:defRPr sz="2800">
                <a:latin typeface="Source Sans 3" panose="020B0503030403020204" pitchFamily="34" charset="0"/>
              </a:defRPr>
            </a:lvl2pPr>
            <a:lvl3pPr>
              <a:defRPr sz="2400">
                <a:latin typeface="Source Sans 3" panose="020B0503030403020204" pitchFamily="34" charset="0"/>
              </a:defRPr>
            </a:lvl3pPr>
            <a:lvl4pPr>
              <a:defRPr sz="2000">
                <a:latin typeface="Source Sans 3" panose="020B0503030403020204" pitchFamily="34" charset="0"/>
              </a:defRPr>
            </a:lvl4pPr>
            <a:lvl5pPr>
              <a:defRPr sz="2000">
                <a:latin typeface="Source Sans 3" panose="020B0503030403020204" pitchFamily="34" charset="0"/>
              </a:defRPr>
            </a:lvl5pPr>
            <a:lvl6pPr>
              <a:defRPr sz="2000"/>
            </a:lvl6pPr>
            <a:lvl7pPr>
              <a:defRPr sz="2000"/>
            </a:lvl7pPr>
            <a:lvl8pPr>
              <a:defRPr sz="2000"/>
            </a:lvl8pPr>
            <a:lvl9pPr>
              <a:defRPr sz="2000"/>
            </a:lvl9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Text Placeholder 3">
            <a:extLst>
              <a:ext uri="{FF2B5EF4-FFF2-40B4-BE49-F238E27FC236}">
                <a16:creationId xmlns:a16="http://schemas.microsoft.com/office/drawing/2014/main" id="{EB070D2D-8242-384D-A978-71066F7E1936}"/>
              </a:ext>
            </a:extLst>
          </p:cNvPr>
          <p:cNvSpPr>
            <a:spLocks noGrp="1"/>
          </p:cNvSpPr>
          <p:nvPr>
            <p:ph type="body" sz="half" idx="2" hasCustomPrompt="1"/>
          </p:nvPr>
        </p:nvSpPr>
        <p:spPr>
          <a:xfrm>
            <a:off x="407301" y="2057400"/>
            <a:ext cx="4387121" cy="3811588"/>
          </a:xfrm>
          <a:prstGeom prst="rect">
            <a:avLst/>
          </a:prstGeom>
        </p:spPr>
        <p:txBody>
          <a:bodyPr>
            <a:normAutofit/>
          </a:bodyPr>
          <a:lstStyle>
            <a:lvl1pPr marL="0" indent="0">
              <a:buNone/>
              <a:defRPr sz="1800">
                <a:latin typeface="Source Sans 3"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pic>
        <p:nvPicPr>
          <p:cNvPr id="5" name="Picture 4" descr="Logo&#10;&#10;Description automatically generated">
            <a:extLst>
              <a:ext uri="{FF2B5EF4-FFF2-40B4-BE49-F238E27FC236}">
                <a16:creationId xmlns:a16="http://schemas.microsoft.com/office/drawing/2014/main" id="{9B1B2632-1382-D379-6D01-64254FDF7A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6" name="Slide Number Placeholder 9">
            <a:extLst>
              <a:ext uri="{FF2B5EF4-FFF2-40B4-BE49-F238E27FC236}">
                <a16:creationId xmlns:a16="http://schemas.microsoft.com/office/drawing/2014/main" id="{F9723441-A903-196D-D70E-9D9D7325F8B2}"/>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47013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AFDE-CE73-E140-AEC8-2C7D74ACA9BC}"/>
              </a:ext>
            </a:extLst>
          </p:cNvPr>
          <p:cNvSpPr>
            <a:spLocks noGrp="1"/>
          </p:cNvSpPr>
          <p:nvPr>
            <p:ph type="title" hasCustomPrompt="1"/>
          </p:nvPr>
        </p:nvSpPr>
        <p:spPr>
          <a:xfrm>
            <a:off x="407302" y="457200"/>
            <a:ext cx="4387120" cy="1600200"/>
          </a:xfrm>
          <a:prstGeom prst="rect">
            <a:avLst/>
          </a:prstGeom>
        </p:spPr>
        <p:txBody>
          <a:bodyPr anchor="t"/>
          <a:lstStyle>
            <a:lvl1pPr>
              <a:lnSpc>
                <a:spcPts val="3200"/>
              </a:lnSpc>
              <a:defRPr sz="3200">
                <a:latin typeface="Source Sans 3" panose="020B0503030403020204" pitchFamily="34" charset="0"/>
              </a:defRPr>
            </a:lvl1pPr>
          </a:lstStyle>
          <a:p>
            <a:r>
              <a:rPr lang="en-US" dirty="0"/>
              <a:t>CLICK TO EDIT TITLE</a:t>
            </a:r>
          </a:p>
        </p:txBody>
      </p:sp>
      <p:sp>
        <p:nvSpPr>
          <p:cNvPr id="3" name="Picture Placeholder 2">
            <a:extLst>
              <a:ext uri="{FF2B5EF4-FFF2-40B4-BE49-F238E27FC236}">
                <a16:creationId xmlns:a16="http://schemas.microsoft.com/office/drawing/2014/main" id="{D46262F9-39B5-2A48-B7A0-306F146CDA4B}"/>
              </a:ext>
            </a:extLst>
          </p:cNvPr>
          <p:cNvSpPr>
            <a:spLocks noGrp="1"/>
          </p:cNvSpPr>
          <p:nvPr>
            <p:ph type="pic" idx="1"/>
          </p:nvPr>
        </p:nvSpPr>
        <p:spPr>
          <a:xfrm>
            <a:off x="5183188" y="457201"/>
            <a:ext cx="6627812" cy="5403850"/>
          </a:xfrm>
          <a:prstGeom prst="rect">
            <a:avLst/>
          </a:prstGeom>
        </p:spPr>
        <p:txBody>
          <a:bodyPr/>
          <a:lstStyle>
            <a:lvl1pPr marL="3429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sz="2400">
                <a:solidFill>
                  <a:schemeClr val="bg1">
                    <a:lumMod val="65000"/>
                  </a:schemeClr>
                </a:solidFill>
                <a:latin typeface="Source Sans 3" panose="020B0503030403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3429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4" name="Text Placeholder 3">
            <a:extLst>
              <a:ext uri="{FF2B5EF4-FFF2-40B4-BE49-F238E27FC236}">
                <a16:creationId xmlns:a16="http://schemas.microsoft.com/office/drawing/2014/main" id="{9124CFF9-2C81-2040-9460-7970314A639A}"/>
              </a:ext>
            </a:extLst>
          </p:cNvPr>
          <p:cNvSpPr>
            <a:spLocks noGrp="1"/>
          </p:cNvSpPr>
          <p:nvPr>
            <p:ph type="body" sz="half" idx="2" hasCustomPrompt="1"/>
          </p:nvPr>
        </p:nvSpPr>
        <p:spPr>
          <a:xfrm>
            <a:off x="407302" y="2057400"/>
            <a:ext cx="4387120" cy="3811588"/>
          </a:xfrm>
          <a:prstGeom prst="rect">
            <a:avLst/>
          </a:prstGeom>
        </p:spPr>
        <p:txBody>
          <a:bodyPr>
            <a:normAutofit/>
          </a:bodyPr>
          <a:lstStyle>
            <a:lvl1pPr marL="0" indent="0">
              <a:buNone/>
              <a:defRPr sz="1800">
                <a:latin typeface="Source Sans 3"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pic>
        <p:nvPicPr>
          <p:cNvPr id="5" name="Picture 4" descr="Logo&#10;&#10;Description automatically generated">
            <a:extLst>
              <a:ext uri="{FF2B5EF4-FFF2-40B4-BE49-F238E27FC236}">
                <a16:creationId xmlns:a16="http://schemas.microsoft.com/office/drawing/2014/main" id="{230F0283-A2D8-698D-1062-AE27477DEA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6" name="Slide Number Placeholder 9">
            <a:extLst>
              <a:ext uri="{FF2B5EF4-FFF2-40B4-BE49-F238E27FC236}">
                <a16:creationId xmlns:a16="http://schemas.microsoft.com/office/drawing/2014/main" id="{1E3FFE64-4835-D54F-6AAA-6A9D6CBC31DC}"/>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006219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Pictures With Titl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3" panose="020B0503030403020204" pitchFamily="34" charset="0"/>
              </a:defRPr>
            </a:lvl1pPr>
          </a:lstStyle>
          <a:p>
            <a:r>
              <a:rPr lang="en-US" dirty="0"/>
              <a:t>CLICK TO EDIT TITLE</a:t>
            </a:r>
          </a:p>
        </p:txBody>
      </p:sp>
      <p:pic>
        <p:nvPicPr>
          <p:cNvPr id="3" name="Picture 2" descr="Logo&#10;&#10;Description automatically generated">
            <a:extLst>
              <a:ext uri="{FF2B5EF4-FFF2-40B4-BE49-F238E27FC236}">
                <a16:creationId xmlns:a16="http://schemas.microsoft.com/office/drawing/2014/main" id="{A15ED300-B67C-A2A7-FB8F-DDB6731D79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4" name="Slide Number Placeholder 9">
            <a:extLst>
              <a:ext uri="{FF2B5EF4-FFF2-40B4-BE49-F238E27FC236}">
                <a16:creationId xmlns:a16="http://schemas.microsoft.com/office/drawing/2014/main" id="{296BD65F-6A85-ACFD-9588-DF87DD40D458}"/>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819645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640361"/>
          </a:xfrm>
          <a:prstGeom prst="rect">
            <a:avLst/>
          </a:prstGeom>
        </p:spPr>
        <p:txBody>
          <a:bodyPr/>
          <a:lstStyle>
            <a:lvl1pPr marL="571500" marR="0" indent="-342900" algn="l" defTabSz="914400" rtl="0" eaLnBrk="1" fontAlgn="auto" latinLnBrk="0" hangingPunct="1">
              <a:lnSpc>
                <a:spcPct val="90000"/>
              </a:lnSpc>
              <a:spcBef>
                <a:spcPts val="0"/>
              </a:spcBef>
              <a:spcAft>
                <a:spcPts val="10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640361"/>
          </a:xfrm>
          <a:prstGeom prst="rect">
            <a:avLst/>
          </a:prstGeom>
        </p:spPr>
        <p:txBody>
          <a:bodyPr/>
          <a:lstStyle>
            <a:lvl1pPr marL="5715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a:p>
        </p:txBody>
      </p:sp>
      <p:sp>
        <p:nvSpPr>
          <p:cNvPr id="4" name="Text Placeholder 3">
            <a:extLst>
              <a:ext uri="{FF2B5EF4-FFF2-40B4-BE49-F238E27FC236}">
                <a16:creationId xmlns:a16="http://schemas.microsoft.com/office/drawing/2014/main" id="{42C34983-CD69-EF4D-9EF3-EB2110B4AF3F}"/>
              </a:ext>
            </a:extLst>
          </p:cNvPr>
          <p:cNvSpPr>
            <a:spLocks noGrp="1"/>
          </p:cNvSpPr>
          <p:nvPr>
            <p:ph type="body" sz="quarter" idx="16" hasCustomPrompt="1"/>
          </p:nvPr>
        </p:nvSpPr>
        <p:spPr>
          <a:xfrm>
            <a:off x="381000" y="5607050"/>
            <a:ext cx="5491140" cy="389796"/>
          </a:xfrm>
          <a:prstGeom prst="rect">
            <a:avLst/>
          </a:prstGeom>
        </p:spPr>
        <p:txBody>
          <a:bodyPr>
            <a:normAutofit/>
          </a:bodyPr>
          <a:lstStyle>
            <a:lvl1pPr marL="0" indent="0" algn="l">
              <a:buNone/>
              <a:defRPr sz="1600" i="1">
                <a:solidFill>
                  <a:schemeClr val="bg1">
                    <a:lumMod val="65000"/>
                  </a:schemeClr>
                </a:solidFill>
                <a:latin typeface="Source Sans 3" panose="020B0503030403020204" pitchFamily="34" charset="0"/>
              </a:defRPr>
            </a:lvl1pPr>
          </a:lstStyle>
          <a:p>
            <a:pPr lvl="0"/>
            <a:r>
              <a:rPr lang="en-US" dirty="0"/>
              <a:t>Click to Edit Photo Caption</a:t>
            </a:r>
          </a:p>
        </p:txBody>
      </p:sp>
      <p:sp>
        <p:nvSpPr>
          <p:cNvPr id="9" name="Text Placeholder 3">
            <a:extLst>
              <a:ext uri="{FF2B5EF4-FFF2-40B4-BE49-F238E27FC236}">
                <a16:creationId xmlns:a16="http://schemas.microsoft.com/office/drawing/2014/main" id="{93E171EF-F7CC-354F-9CD9-4DDEECEB4FE9}"/>
              </a:ext>
            </a:extLst>
          </p:cNvPr>
          <p:cNvSpPr>
            <a:spLocks noGrp="1"/>
          </p:cNvSpPr>
          <p:nvPr>
            <p:ph type="body" sz="quarter" idx="17" hasCustomPrompt="1"/>
          </p:nvPr>
        </p:nvSpPr>
        <p:spPr>
          <a:xfrm>
            <a:off x="6314303" y="5607050"/>
            <a:ext cx="5491140" cy="389796"/>
          </a:xfrm>
          <a:prstGeom prst="rect">
            <a:avLst/>
          </a:prstGeom>
        </p:spPr>
        <p:txBody>
          <a:bodyPr>
            <a:normAutofit/>
          </a:bodyPr>
          <a:lstStyle>
            <a:lvl1pPr marL="0" indent="0" algn="l">
              <a:buNone/>
              <a:defRPr sz="1600" i="1">
                <a:solidFill>
                  <a:schemeClr val="bg1">
                    <a:lumMod val="65000"/>
                  </a:schemeClr>
                </a:solidFill>
                <a:latin typeface="Source Sans 3" panose="020B0503030403020204" pitchFamily="34" charset="0"/>
              </a:defRPr>
            </a:lvl1pPr>
          </a:lstStyle>
          <a:p>
            <a:pPr lvl="0"/>
            <a:r>
              <a:rPr lang="en-US" dirty="0"/>
              <a:t>Click to Edit Photo Caption</a:t>
            </a:r>
          </a:p>
        </p:txBody>
      </p:sp>
      <p:pic>
        <p:nvPicPr>
          <p:cNvPr id="3" name="Picture 2" descr="Logo&#10;&#10;Description automatically generated">
            <a:extLst>
              <a:ext uri="{FF2B5EF4-FFF2-40B4-BE49-F238E27FC236}">
                <a16:creationId xmlns:a16="http://schemas.microsoft.com/office/drawing/2014/main" id="{3DCCE811-FDEE-4C82-899A-2FE33AEE40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Tree>
    <p:extLst>
      <p:ext uri="{BB962C8B-B14F-4D97-AF65-F5344CB8AC3E}">
        <p14:creationId xmlns:p14="http://schemas.microsoft.com/office/powerpoint/2010/main" val="3504045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Pictures With Title">
    <p:spTree>
      <p:nvGrpSpPr>
        <p:cNvPr id="1" name=""/>
        <p:cNvGrpSpPr/>
        <p:nvPr/>
      </p:nvGrpSpPr>
      <p:grpSpPr>
        <a:xfrm>
          <a:off x="0" y="0"/>
          <a:ext cx="0" cy="0"/>
          <a:chOff x="0" y="0"/>
          <a:chExt cx="0" cy="0"/>
        </a:xfrm>
      </p:grpSpPr>
      <p:sp>
        <p:nvSpPr>
          <p:cNvPr id="9" name="Picture Placeholder 7"/>
          <p:cNvSpPr>
            <a:spLocks noGrp="1"/>
          </p:cNvSpPr>
          <p:nvPr>
            <p:ph type="pic" sz="quarter" idx="12" hasCustomPrompt="1"/>
          </p:nvPr>
        </p:nvSpPr>
        <p:spPr>
          <a:xfrm>
            <a:off x="3924437" y="1558977"/>
            <a:ext cx="4292326"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Source Sans 3" panose="020B0503030403020204" pitchFamily="34" charset="0"/>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7"/>
            <a:ext cx="3224888"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Source Sans 3" panose="020B0503030403020204" pitchFamily="34" charset="0"/>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lvl1pPr>
              <a:defRPr>
                <a:latin typeface="Source Sans 3" panose="020B0503030403020204" pitchFamily="34" charset="0"/>
              </a:defRPr>
            </a:lvl1pPr>
          </a:lstStyle>
          <a:p>
            <a:r>
              <a:rPr lang="en-US" dirty="0"/>
              <a:t>CLICK TO EDIT TITLE</a:t>
            </a:r>
          </a:p>
        </p:txBody>
      </p:sp>
      <p:sp>
        <p:nvSpPr>
          <p:cNvPr id="4" name="Picture Placeholder 3">
            <a:extLst>
              <a:ext uri="{FF2B5EF4-FFF2-40B4-BE49-F238E27FC236}">
                <a16:creationId xmlns:a16="http://schemas.microsoft.com/office/drawing/2014/main" id="{6FB7A6DA-4DC8-304B-B583-7CC4064FDF9A}"/>
              </a:ext>
            </a:extLst>
          </p:cNvPr>
          <p:cNvSpPr>
            <a:spLocks noGrp="1"/>
          </p:cNvSpPr>
          <p:nvPr>
            <p:ph type="pic" sz="quarter" idx="16" hasCustomPrompt="1"/>
          </p:nvPr>
        </p:nvSpPr>
        <p:spPr>
          <a:xfrm>
            <a:off x="381000" y="1558925"/>
            <a:ext cx="3224888" cy="4302125"/>
          </a:xfrm>
        </p:spPr>
        <p:txBody>
          <a:bodyPr>
            <a:normAutofit/>
          </a:bodyPr>
          <a:lstStyle>
            <a:lvl1pPr marL="285750" indent="-285750">
              <a:buFont typeface="Arial" panose="020B0604020202020204" pitchFamily="34" charset="0"/>
              <a:buChar char="•"/>
              <a:defRPr sz="2000">
                <a:solidFill>
                  <a:schemeClr val="bg1">
                    <a:lumMod val="65000"/>
                  </a:schemeClr>
                </a:solidFill>
                <a:latin typeface="Source Sans 3" panose="020B0503030403020204" pitchFamily="34" charset="0"/>
              </a:defRPr>
            </a:lvl1pPr>
          </a:lstStyle>
          <a:p>
            <a:r>
              <a:rPr lang="en-US" dirty="0"/>
              <a:t>Click Icon to add picture</a:t>
            </a:r>
          </a:p>
        </p:txBody>
      </p:sp>
      <p:pic>
        <p:nvPicPr>
          <p:cNvPr id="3" name="Picture 2" descr="Logo&#10;&#10;Description automatically generated">
            <a:extLst>
              <a:ext uri="{FF2B5EF4-FFF2-40B4-BE49-F238E27FC236}">
                <a16:creationId xmlns:a16="http://schemas.microsoft.com/office/drawing/2014/main" id="{7D7FE0D6-DA32-2D09-130B-B287059F9F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5" name="Slide Number Placeholder 9">
            <a:extLst>
              <a:ext uri="{FF2B5EF4-FFF2-40B4-BE49-F238E27FC236}">
                <a16:creationId xmlns:a16="http://schemas.microsoft.com/office/drawing/2014/main" id="{0171EB16-14C3-175D-0256-935E1D670A2C}"/>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4275278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Pictures With captions and Title">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558978"/>
            <a:ext cx="4292326"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11" name="Text Placeholder 3">
            <a:extLst>
              <a:ext uri="{FF2B5EF4-FFF2-40B4-BE49-F238E27FC236}">
                <a16:creationId xmlns:a16="http://schemas.microsoft.com/office/drawing/2014/main" id="{9A387CA8-2BFC-514C-8463-0244B7A2006D}"/>
              </a:ext>
            </a:extLst>
          </p:cNvPr>
          <p:cNvSpPr>
            <a:spLocks noGrp="1"/>
          </p:cNvSpPr>
          <p:nvPr>
            <p:ph type="body" sz="quarter" idx="16" hasCustomPrompt="1"/>
          </p:nvPr>
        </p:nvSpPr>
        <p:spPr>
          <a:xfrm>
            <a:off x="3357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2" name="Text Placeholder 3">
            <a:extLst>
              <a:ext uri="{FF2B5EF4-FFF2-40B4-BE49-F238E27FC236}">
                <a16:creationId xmlns:a16="http://schemas.microsoft.com/office/drawing/2014/main" id="{19CD173F-9443-154B-A211-586A9B01DF30}"/>
              </a:ext>
            </a:extLst>
          </p:cNvPr>
          <p:cNvSpPr>
            <a:spLocks noGrp="1"/>
          </p:cNvSpPr>
          <p:nvPr>
            <p:ph type="body" sz="quarter" idx="17" hasCustomPrompt="1"/>
          </p:nvPr>
        </p:nvSpPr>
        <p:spPr>
          <a:xfrm>
            <a:off x="3924437" y="5607050"/>
            <a:ext cx="4292326"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3" name="Text Placeholder 3">
            <a:extLst>
              <a:ext uri="{FF2B5EF4-FFF2-40B4-BE49-F238E27FC236}">
                <a16:creationId xmlns:a16="http://schemas.microsoft.com/office/drawing/2014/main" id="{43393AB0-90E1-EB4C-9F92-469ECB0E4C7B}"/>
              </a:ext>
            </a:extLst>
          </p:cNvPr>
          <p:cNvSpPr>
            <a:spLocks noGrp="1"/>
          </p:cNvSpPr>
          <p:nvPr>
            <p:ph type="body" sz="quarter" idx="18" hasCustomPrompt="1"/>
          </p:nvPr>
        </p:nvSpPr>
        <p:spPr>
          <a:xfrm>
            <a:off x="85805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dirty="0"/>
              <a:t>Click to Edit Photo Caption</a:t>
            </a:r>
          </a:p>
        </p:txBody>
      </p:sp>
      <p:pic>
        <p:nvPicPr>
          <p:cNvPr id="3" name="Picture 2" descr="Logo&#10;&#10;Description automatically generated">
            <a:extLst>
              <a:ext uri="{FF2B5EF4-FFF2-40B4-BE49-F238E27FC236}">
                <a16:creationId xmlns:a16="http://schemas.microsoft.com/office/drawing/2014/main" id="{A6B73DBA-5D05-BCE5-6E45-25F12D936A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4" name="Slide Number Placeholder 9">
            <a:extLst>
              <a:ext uri="{FF2B5EF4-FFF2-40B4-BE49-F238E27FC236}">
                <a16:creationId xmlns:a16="http://schemas.microsoft.com/office/drawing/2014/main" id="{945EBE0B-BC7C-6E73-BE6D-5D862D0C2DB0}"/>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321316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Pictures With Title">
    <p:spTree>
      <p:nvGrpSpPr>
        <p:cNvPr id="1" name=""/>
        <p:cNvGrpSpPr/>
        <p:nvPr/>
      </p:nvGrpSpPr>
      <p:grpSpPr>
        <a:xfrm>
          <a:off x="0" y="0"/>
          <a:ext cx="0" cy="0"/>
          <a:chOff x="0" y="0"/>
          <a:chExt cx="0" cy="0"/>
        </a:xfrm>
      </p:grpSpPr>
      <p:sp>
        <p:nvSpPr>
          <p:cNvPr id="9" name="Picture Placeholder 8"/>
          <p:cNvSpPr>
            <a:spLocks noGrp="1"/>
          </p:cNvSpPr>
          <p:nvPr>
            <p:ph type="pic" sz="quarter" idx="11" hasCustomPrompt="1"/>
          </p:nvPr>
        </p:nvSpPr>
        <p:spPr>
          <a:xfrm>
            <a:off x="335756"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8"/>
          <p:cNvSpPr>
            <a:spLocks noGrp="1"/>
          </p:cNvSpPr>
          <p:nvPr>
            <p:ph type="pic" sz="quarter" idx="12" hasCustomPrompt="1"/>
          </p:nvPr>
        </p:nvSpPr>
        <p:spPr>
          <a:xfrm>
            <a:off x="3305969"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1" name="Picture Placeholder 8"/>
          <p:cNvSpPr>
            <a:spLocks noGrp="1"/>
          </p:cNvSpPr>
          <p:nvPr>
            <p:ph type="pic" sz="quarter" idx="13" hasCustomPrompt="1"/>
          </p:nvPr>
        </p:nvSpPr>
        <p:spPr>
          <a:xfrm>
            <a:off x="6276182"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a:t>Click Icon to add picture</a:t>
            </a:r>
          </a:p>
          <a:p>
            <a:endParaRPr lang="en-US"/>
          </a:p>
        </p:txBody>
      </p:sp>
      <p:sp>
        <p:nvSpPr>
          <p:cNvPr id="12" name="Picture Placeholder 8"/>
          <p:cNvSpPr>
            <a:spLocks noGrp="1"/>
          </p:cNvSpPr>
          <p:nvPr>
            <p:ph type="pic" sz="quarter" idx="14" hasCustomPrompt="1"/>
          </p:nvPr>
        </p:nvSpPr>
        <p:spPr>
          <a:xfrm>
            <a:off x="9246395"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a:t>Click Icon to add picture</a:t>
            </a:r>
          </a:p>
          <a:p>
            <a:endParaRPr lang="en-US"/>
          </a:p>
        </p:txBody>
      </p:sp>
      <p:sp>
        <p:nvSpPr>
          <p:cNvPr id="2" name="Title 1"/>
          <p:cNvSpPr>
            <a:spLocks noGrp="1"/>
          </p:cNvSpPr>
          <p:nvPr>
            <p:ph type="title" hasCustomPrompt="1"/>
          </p:nvPr>
        </p:nvSpPr>
        <p:spPr/>
        <p:txBody>
          <a:bodyPr/>
          <a:lstStyle/>
          <a:p>
            <a:r>
              <a:rPr lang="en-US" dirty="0"/>
              <a:t>CLICK TO EDIT TITLE</a:t>
            </a:r>
          </a:p>
        </p:txBody>
      </p:sp>
      <p:pic>
        <p:nvPicPr>
          <p:cNvPr id="3" name="Picture 2" descr="Logo&#10;&#10;Description automatically generated">
            <a:extLst>
              <a:ext uri="{FF2B5EF4-FFF2-40B4-BE49-F238E27FC236}">
                <a16:creationId xmlns:a16="http://schemas.microsoft.com/office/drawing/2014/main" id="{FBED8C75-CE49-8646-2ADF-57E57C8C02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4" name="Slide Number Placeholder 9">
            <a:extLst>
              <a:ext uri="{FF2B5EF4-FFF2-40B4-BE49-F238E27FC236}">
                <a16:creationId xmlns:a16="http://schemas.microsoft.com/office/drawing/2014/main" id="{760E2FE5-9E4B-0E3D-83F1-9836A117D304}"/>
              </a:ext>
            </a:extLst>
          </p:cNvPr>
          <p:cNvSpPr>
            <a:spLocks noGrp="1"/>
          </p:cNvSpPr>
          <p:nvPr>
            <p:ph type="sldNum" sz="quarter" idx="15"/>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527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Picture Gallery">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690688"/>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a:t>Click Icon to add picture</a:t>
            </a:r>
          </a:p>
          <a:p>
            <a:endParaRPr lang="en-US"/>
          </a:p>
        </p:txBody>
      </p:sp>
      <p:sp>
        <p:nvSpPr>
          <p:cNvPr id="10" name="Picture Placeholder 7"/>
          <p:cNvSpPr>
            <a:spLocks noGrp="1"/>
          </p:cNvSpPr>
          <p:nvPr>
            <p:ph type="pic" sz="quarter" idx="13" hasCustomPrompt="1"/>
          </p:nvPr>
        </p:nvSpPr>
        <p:spPr>
          <a:xfrm>
            <a:off x="85805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a:t>Click Icon to add picture</a:t>
            </a:r>
          </a:p>
          <a:p>
            <a:endParaRPr lang="en-US"/>
          </a:p>
        </p:txBody>
      </p:sp>
      <p:sp>
        <p:nvSpPr>
          <p:cNvPr id="2" name="Title 1"/>
          <p:cNvSpPr>
            <a:spLocks noGrp="1"/>
          </p:cNvSpPr>
          <p:nvPr>
            <p:ph type="title" hasCustomPrompt="1"/>
          </p:nvPr>
        </p:nvSpPr>
        <p:spPr/>
        <p:txBody>
          <a:bodyPr/>
          <a:lstStyle/>
          <a:p>
            <a:r>
              <a:rPr lang="en-US" dirty="0"/>
              <a:t>CLICK TO EDIT TITLE</a:t>
            </a:r>
          </a:p>
        </p:txBody>
      </p:sp>
      <p:sp>
        <p:nvSpPr>
          <p:cNvPr id="7" name="Picture Placeholder 7">
            <a:extLst>
              <a:ext uri="{FF2B5EF4-FFF2-40B4-BE49-F238E27FC236}">
                <a16:creationId xmlns:a16="http://schemas.microsoft.com/office/drawing/2014/main" id="{E10DC94B-F063-2243-A82D-16ADBAF8AD50}"/>
              </a:ext>
            </a:extLst>
          </p:cNvPr>
          <p:cNvSpPr>
            <a:spLocks noGrp="1"/>
          </p:cNvSpPr>
          <p:nvPr>
            <p:ph type="pic" sz="quarter" idx="14" hasCustomPrompt="1"/>
          </p:nvPr>
        </p:nvSpPr>
        <p:spPr>
          <a:xfrm>
            <a:off x="335757" y="3929449"/>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7">
            <a:extLst>
              <a:ext uri="{FF2B5EF4-FFF2-40B4-BE49-F238E27FC236}">
                <a16:creationId xmlns:a16="http://schemas.microsoft.com/office/drawing/2014/main" id="{DDAF7424-F60C-6A47-AB76-59580353DE81}"/>
              </a:ext>
            </a:extLst>
          </p:cNvPr>
          <p:cNvSpPr>
            <a:spLocks noGrp="1"/>
          </p:cNvSpPr>
          <p:nvPr>
            <p:ph type="pic" sz="quarter" idx="15" hasCustomPrompt="1"/>
          </p:nvPr>
        </p:nvSpPr>
        <p:spPr>
          <a:xfrm>
            <a:off x="499187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a:t>Click Icon to add picture</a:t>
            </a:r>
          </a:p>
          <a:p>
            <a:endParaRPr lang="en-US"/>
          </a:p>
        </p:txBody>
      </p:sp>
      <p:sp>
        <p:nvSpPr>
          <p:cNvPr id="13" name="Picture Placeholder 7">
            <a:extLst>
              <a:ext uri="{FF2B5EF4-FFF2-40B4-BE49-F238E27FC236}">
                <a16:creationId xmlns:a16="http://schemas.microsoft.com/office/drawing/2014/main" id="{49621BFD-9F1D-1E4A-A859-9E916E1EF074}"/>
              </a:ext>
            </a:extLst>
          </p:cNvPr>
          <p:cNvSpPr>
            <a:spLocks noGrp="1"/>
          </p:cNvSpPr>
          <p:nvPr>
            <p:ph type="pic" sz="quarter" idx="16" hasCustomPrompt="1"/>
          </p:nvPr>
        </p:nvSpPr>
        <p:spPr>
          <a:xfrm>
            <a:off x="858055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a:t>Click Icon to add picture</a:t>
            </a:r>
          </a:p>
          <a:p>
            <a:endParaRPr lang="en-US"/>
          </a:p>
        </p:txBody>
      </p:sp>
      <p:pic>
        <p:nvPicPr>
          <p:cNvPr id="3" name="Picture 2" descr="Logo&#10;&#10;Description automatically generated">
            <a:extLst>
              <a:ext uri="{FF2B5EF4-FFF2-40B4-BE49-F238E27FC236}">
                <a16:creationId xmlns:a16="http://schemas.microsoft.com/office/drawing/2014/main" id="{D8220524-5F96-08F0-C6DB-67DD181C5B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4" name="Slide Number Placeholder 9">
            <a:extLst>
              <a:ext uri="{FF2B5EF4-FFF2-40B4-BE49-F238E27FC236}">
                <a16:creationId xmlns:a16="http://schemas.microsoft.com/office/drawing/2014/main" id="{0DBD461D-CE3B-54B6-12D3-88068EBF811A}"/>
              </a:ext>
            </a:extLst>
          </p:cNvPr>
          <p:cNvSpPr>
            <a:spLocks noGrp="1"/>
          </p:cNvSpPr>
          <p:nvPr>
            <p:ph type="sldNum" sz="quarter" idx="17"/>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1699037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lide Image With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pic>
        <p:nvPicPr>
          <p:cNvPr id="2" name="Picture 1" descr="Logo&#10;&#10;Description automatically generated">
            <a:extLst>
              <a:ext uri="{FF2B5EF4-FFF2-40B4-BE49-F238E27FC236}">
                <a16:creationId xmlns:a16="http://schemas.microsoft.com/office/drawing/2014/main" id="{C657F650-309C-846B-E01B-B46283890B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3" name="Slide Number Placeholder 9">
            <a:extLst>
              <a:ext uri="{FF2B5EF4-FFF2-40B4-BE49-F238E27FC236}">
                <a16:creationId xmlns:a16="http://schemas.microsoft.com/office/drawing/2014/main" id="{9A5164DD-9EC6-E41B-181D-26668555534A}"/>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4237913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ull Slide Image No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pic>
        <p:nvPicPr>
          <p:cNvPr id="2" name="Picture 1" descr="Logo&#10;&#10;Description automatically generated">
            <a:extLst>
              <a:ext uri="{FF2B5EF4-FFF2-40B4-BE49-F238E27FC236}">
                <a16:creationId xmlns:a16="http://schemas.microsoft.com/office/drawing/2014/main" id="{24F86692-183A-EF3A-A543-3A40BB5F1B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
        <p:nvSpPr>
          <p:cNvPr id="3" name="Slide Number Placeholder 9">
            <a:extLst>
              <a:ext uri="{FF2B5EF4-FFF2-40B4-BE49-F238E27FC236}">
                <a16:creationId xmlns:a16="http://schemas.microsoft.com/office/drawing/2014/main" id="{AFABBB24-D21D-F889-6AA4-23F8C52A9597}"/>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882097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s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9487" y="3250540"/>
            <a:ext cx="4433026" cy="369332"/>
          </a:xfrm>
          <a:prstGeom prst="rect">
            <a:avLst/>
          </a:prstGeom>
          <a:noFill/>
        </p:spPr>
        <p:txBody>
          <a:bodyPr wrap="square" rtlCol="0">
            <a:spAutoFit/>
          </a:bodyPr>
          <a:lstStyle/>
          <a:p>
            <a:pPr algn="ctr"/>
            <a:r>
              <a:rPr lang="en-US" sz="18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BWC.Ohio.gov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Source Sans 3" panose="020B0503030403020204" pitchFamily="34" charset="0"/>
              </a:rPr>
              <a:t>QUESTIONS?</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descr="Ohio Bureau of Workers' Compensation Logo">
            <a:extLst>
              <a:ext uri="{FF2B5EF4-FFF2-40B4-BE49-F238E27FC236}">
                <a16:creationId xmlns:a16="http://schemas.microsoft.com/office/drawing/2014/main" id="{F1998BF3-4D28-A730-00AE-A898D8B2670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1297" y="5366411"/>
            <a:ext cx="3103046" cy="723957"/>
          </a:xfrm>
          <a:prstGeom prst="rect">
            <a:avLst/>
          </a:prstGeom>
        </p:spPr>
      </p:pic>
      <p:pic>
        <p:nvPicPr>
          <p:cNvPr id="2" name="Picture 1" descr="Logo&#10;&#10;Description automatically generated">
            <a:extLst>
              <a:ext uri="{FF2B5EF4-FFF2-40B4-BE49-F238E27FC236}">
                <a16:creationId xmlns:a16="http://schemas.microsoft.com/office/drawing/2014/main" id="{8041A74A-188C-75C3-2757-CA0ABD60FC6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Tree>
    <p:extLst>
      <p:ext uri="{BB962C8B-B14F-4D97-AF65-F5344CB8AC3E}">
        <p14:creationId xmlns:p14="http://schemas.microsoft.com/office/powerpoint/2010/main" val="10912010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DE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0251" y="3244334"/>
            <a:ext cx="4433026" cy="369332"/>
          </a:xfrm>
          <a:prstGeom prst="rect">
            <a:avLst/>
          </a:prstGeom>
          <a:noFill/>
        </p:spPr>
        <p:txBody>
          <a:bodyPr wrap="square" rtlCol="0">
            <a:spAutoFit/>
          </a:bodyPr>
          <a:lstStyle/>
          <a:p>
            <a:pPr algn="ctr"/>
            <a:r>
              <a:rPr lang="en-US" sz="18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BWC.Ohio.gov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Source Sans 3" panose="020B0503030403020204" pitchFamily="34" charset="0"/>
              </a:rPr>
              <a:t>THANK YOU</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Ohio Bureau of Workers' Compensation Logo">
            <a:extLst>
              <a:ext uri="{FF2B5EF4-FFF2-40B4-BE49-F238E27FC236}">
                <a16:creationId xmlns:a16="http://schemas.microsoft.com/office/drawing/2014/main" id="{E3FF46F9-16C2-AFF4-7AC5-4D4CEAD511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1297" y="5366411"/>
            <a:ext cx="3103046" cy="723957"/>
          </a:xfrm>
          <a:prstGeom prst="rect">
            <a:avLst/>
          </a:prstGeom>
        </p:spPr>
      </p:pic>
      <p:pic>
        <p:nvPicPr>
          <p:cNvPr id="2" name="Picture 1" descr="Logo&#10;&#10;Description automatically generated">
            <a:extLst>
              <a:ext uri="{FF2B5EF4-FFF2-40B4-BE49-F238E27FC236}">
                <a16:creationId xmlns:a16="http://schemas.microsoft.com/office/drawing/2014/main" id="{33DFC112-E2D3-442A-D1D3-616A7822212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Tree>
    <p:extLst>
      <p:ext uri="{BB962C8B-B14F-4D97-AF65-F5344CB8AC3E}">
        <p14:creationId xmlns:p14="http://schemas.microsoft.com/office/powerpoint/2010/main" val="21565658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Opening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476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Opening DEV">
    <p:spTree>
      <p:nvGrpSpPr>
        <p:cNvPr id="1" name=""/>
        <p:cNvGrpSpPr/>
        <p:nvPr/>
      </p:nvGrpSpPr>
      <p:grpSpPr>
        <a:xfrm>
          <a:off x="0" y="0"/>
          <a:ext cx="0" cy="0"/>
          <a:chOff x="0" y="0"/>
          <a:chExt cx="0" cy="0"/>
        </a:xfrm>
      </p:grpSpPr>
      <p:pic>
        <p:nvPicPr>
          <p:cNvPr id="2" name="Picture 1" descr="Ohio Bureau of Workers' Compensation Logo">
            <a:extLst>
              <a:ext uri="{FF2B5EF4-FFF2-40B4-BE49-F238E27FC236}">
                <a16:creationId xmlns:a16="http://schemas.microsoft.com/office/drawing/2014/main" id="{3B4DA6AD-BCB7-1C65-BC5A-5FD4E4068A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4072314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losing Slide DEV">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019F13-D402-C2BE-894F-DC9D2CEE2060}"/>
              </a:ext>
            </a:extLst>
          </p:cNvPr>
          <p:cNvSpPr txBox="1"/>
          <p:nvPr userDrawn="1"/>
        </p:nvSpPr>
        <p:spPr>
          <a:xfrm>
            <a:off x="4064001" y="6289964"/>
            <a:ext cx="3916218" cy="369332"/>
          </a:xfrm>
          <a:prstGeom prst="rect">
            <a:avLst/>
          </a:prstGeom>
          <a:noFill/>
        </p:spPr>
        <p:txBody>
          <a:bodyPr wrap="square" rtlCol="0">
            <a:spAutoFit/>
          </a:bodyPr>
          <a:lstStyle/>
          <a:p>
            <a:pPr algn="ctr"/>
            <a:r>
              <a:rPr lang="en-US" dirty="0">
                <a:solidFill>
                  <a:srgbClr val="0E3F75"/>
                </a:solidFill>
                <a:latin typeface="Source Sans 3" panose="020B0503030403020204" pitchFamily="34" charset="0"/>
              </a:rPr>
              <a:t>BWC.Ohio.gov</a:t>
            </a:r>
          </a:p>
        </p:txBody>
      </p:sp>
      <p:pic>
        <p:nvPicPr>
          <p:cNvPr id="4" name="Picture 3" descr="A picture containing text&#10;&#10;Description automatically generated">
            <a:extLst>
              <a:ext uri="{FF2B5EF4-FFF2-40B4-BE49-F238E27FC236}">
                <a16:creationId xmlns:a16="http://schemas.microsoft.com/office/drawing/2014/main" id="{D62E6AE7-F445-0A38-7505-13BB506B9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1706685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losing Slide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D42B658-2D5A-774F-A585-ED75BF68BE55}"/>
              </a:ext>
            </a:extLst>
          </p:cNvPr>
          <p:cNvSpPr txBox="1"/>
          <p:nvPr userDrawn="1"/>
        </p:nvSpPr>
        <p:spPr>
          <a:xfrm>
            <a:off x="3879487" y="6104321"/>
            <a:ext cx="4433026" cy="461665"/>
          </a:xfrm>
          <a:prstGeom prst="rect">
            <a:avLst/>
          </a:prstGeom>
          <a:noFill/>
        </p:spPr>
        <p:txBody>
          <a:bodyPr wrap="square" rtlCol="0">
            <a:spAutoFit/>
          </a:bodyPr>
          <a:lstStyle/>
          <a:p>
            <a:pPr algn="ctr"/>
            <a:r>
              <a:rPr lang="en-US" sz="24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OHIO.ORG</a:t>
            </a:r>
          </a:p>
        </p:txBody>
      </p:sp>
    </p:spTree>
    <p:extLst>
      <p:ext uri="{BB962C8B-B14F-4D97-AF65-F5344CB8AC3E}">
        <p14:creationId xmlns:p14="http://schemas.microsoft.com/office/powerpoint/2010/main" val="2839496128"/>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496">
          <p15:clr>
            <a:srgbClr val="FBAE40"/>
          </p15:clr>
        </p15:guide>
        <p15:guide id="3" pos="6288">
          <p15:clr>
            <a:srgbClr val="FBAE40"/>
          </p15:clr>
        </p15:guide>
        <p15:guide id="4" pos="1392">
          <p15:clr>
            <a:srgbClr val="FBAE40"/>
          </p15:clr>
        </p15:guide>
        <p15:guide id="5" pos="1680">
          <p15:clr>
            <a:srgbClr val="FBAE40"/>
          </p15:clr>
        </p15:guide>
        <p15:guide id="6" pos="60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5.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4.jpg"/><Relationship Id="rId5" Type="http://schemas.openxmlformats.org/officeDocument/2006/relationships/theme" Target="../theme/theme2.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12B7E9-3BA4-484E-9D9D-392D6666B3F1}"/>
              </a:ext>
            </a:extLst>
          </p:cNvPr>
          <p:cNvSpPr>
            <a:spLocks noGrp="1"/>
          </p:cNvSpPr>
          <p:nvPr>
            <p:ph type="body" idx="1"/>
          </p:nvPr>
        </p:nvSpPr>
        <p:spPr>
          <a:xfrm>
            <a:off x="380999" y="1658247"/>
            <a:ext cx="11430001" cy="4235926"/>
          </a:xfrm>
          <a:prstGeom prst="rect">
            <a:avLst/>
          </a:prstGeom>
        </p:spPr>
        <p:txBody>
          <a:bodyPr vert="horz" lIns="91440" tIns="45720" rIns="91440" bIns="45720" rtlCol="0">
            <a:normAutofit/>
          </a:bodyPr>
          <a:lstStyle/>
          <a:p>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 per </a:t>
            </a:r>
            <a:r>
              <a:rPr lang="en-US" dirty="0" err="1"/>
              <a:t>conubia</a:t>
            </a:r>
            <a:r>
              <a:rPr lang="en-US" dirty="0"/>
              <a:t> nostra, per </a:t>
            </a:r>
            <a:r>
              <a:rPr lang="en-US" dirty="0" err="1"/>
              <a:t>inceptos</a:t>
            </a:r>
            <a:r>
              <a:rPr lang="en-US" dirty="0"/>
              <a:t> </a:t>
            </a:r>
            <a:r>
              <a:rPr lang="en-US" dirty="0" err="1"/>
              <a:t>hymenaeos</a:t>
            </a:r>
            <a:r>
              <a:rPr lang="en-US" dirty="0"/>
              <a:t>.</a:t>
            </a:r>
          </a:p>
        </p:txBody>
      </p:sp>
      <p:sp>
        <p:nvSpPr>
          <p:cNvPr id="7" name="Title Placeholder 6">
            <a:extLst>
              <a:ext uri="{FF2B5EF4-FFF2-40B4-BE49-F238E27FC236}">
                <a16:creationId xmlns:a16="http://schemas.microsoft.com/office/drawing/2014/main" id="{9D996841-33AB-1041-B0F1-02114E0F8E16}"/>
              </a:ext>
            </a:extLst>
          </p:cNvPr>
          <p:cNvSpPr>
            <a:spLocks noGrp="1"/>
          </p:cNvSpPr>
          <p:nvPr>
            <p:ph type="title"/>
          </p:nvPr>
        </p:nvSpPr>
        <p:spPr>
          <a:xfrm>
            <a:off x="381000" y="365125"/>
            <a:ext cx="11430000" cy="982861"/>
          </a:xfrm>
          <a:prstGeom prst="rect">
            <a:avLst/>
          </a:prstGeom>
        </p:spPr>
        <p:txBody>
          <a:bodyPr vert="horz" lIns="91440" tIns="45720" rIns="91440" bIns="45720" rtlCol="0" anchor="t">
            <a:normAutofit/>
          </a:bodyPr>
          <a:lstStyle/>
          <a:p>
            <a:r>
              <a:rPr lang="en-US" dirty="0"/>
              <a:t>CLICK TO EDIT TITLE</a:t>
            </a:r>
          </a:p>
        </p:txBody>
      </p:sp>
      <p:sp>
        <p:nvSpPr>
          <p:cNvPr id="15" name="Rectangle 14">
            <a:extLst>
              <a:ext uri="{FF2B5EF4-FFF2-40B4-BE49-F238E27FC236}">
                <a16:creationId xmlns:a16="http://schemas.microsoft.com/office/drawing/2014/main" id="{FDDB4D39-9FA5-5C46-845E-A393FCAF090C}"/>
              </a:ext>
            </a:extLst>
          </p:cNvPr>
          <p:cNvSpPr/>
          <p:nvPr userDrawn="1"/>
        </p:nvSpPr>
        <p:spPr>
          <a:xfrm>
            <a:off x="381000" y="-36206"/>
            <a:ext cx="987552" cy="9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1" name="Slide Number Placeholder 20">
            <a:extLst>
              <a:ext uri="{FF2B5EF4-FFF2-40B4-BE49-F238E27FC236}">
                <a16:creationId xmlns:a16="http://schemas.microsoft.com/office/drawing/2014/main" id="{A93BE12D-B4D3-5E43-9B6B-11CE556E3DC1}"/>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2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42617934"/>
      </p:ext>
    </p:extLst>
  </p:cSld>
  <p:clrMap bg1="lt1" tx1="dk1" bg2="lt2" tx2="dk2" accent1="accent1" accent2="accent2" accent3="accent3" accent4="accent4" accent5="accent5" accent6="accent6" hlink="hlink" folHlink="folHlink"/>
  <p:sldLayoutIdLst>
    <p:sldLayoutId id="2147483797" r:id="rId1"/>
    <p:sldLayoutId id="2147483784" r:id="rId2"/>
    <p:sldLayoutId id="2147483774" r:id="rId3"/>
    <p:sldLayoutId id="2147483770" r:id="rId4"/>
    <p:sldLayoutId id="2147483792" r:id="rId5"/>
    <p:sldLayoutId id="2147483769" r:id="rId6"/>
    <p:sldLayoutId id="2147483771" r:id="rId7"/>
    <p:sldLayoutId id="2147483772" r:id="rId8"/>
    <p:sldLayoutId id="2147483796" r:id="rId9"/>
    <p:sldLayoutId id="2147483773" r:id="rId10"/>
    <p:sldLayoutId id="2147483775" r:id="rId11"/>
    <p:sldLayoutId id="2147483776" r:id="rId12"/>
    <p:sldLayoutId id="2147483783" r:id="rId13"/>
    <p:sldLayoutId id="2147483788" r:id="rId14"/>
    <p:sldLayoutId id="2147483778" r:id="rId15"/>
    <p:sldLayoutId id="2147483787" r:id="rId16"/>
    <p:sldLayoutId id="2147483780" r:id="rId17"/>
    <p:sldLayoutId id="2147483779" r:id="rId18"/>
    <p:sldLayoutId id="2147483777" r:id="rId19"/>
    <p:sldLayoutId id="2147483781" r:id="rId20"/>
    <p:sldLayoutId id="2147483785" r:id="rId21"/>
    <p:sldLayoutId id="2147483794" r:id="rId22"/>
  </p:sldLayoutIdLst>
  <p:hf hdr="0" dt="0"/>
  <p:txStyles>
    <p:titleStyle>
      <a:lvl1pPr algn="l" defTabSz="914400" rtl="0" eaLnBrk="1" latinLnBrk="0" hangingPunct="1">
        <a:lnSpc>
          <a:spcPct val="90000"/>
        </a:lnSpc>
        <a:spcBef>
          <a:spcPct val="0"/>
        </a:spcBef>
        <a:buNone/>
        <a:defRPr sz="3600" b="1" kern="1200" cap="all" baseline="0">
          <a:solidFill>
            <a:srgbClr val="002060"/>
          </a:solidFill>
          <a:latin typeface="Source Sans 3" panose="020B0503030403020204" pitchFamily="34" charset="0"/>
          <a:ea typeface="+mj-ea"/>
          <a:cs typeface="+mj-cs"/>
        </a:defRPr>
      </a:lvl1pPr>
    </p:titleStyle>
    <p:bodyStyle>
      <a:lvl1pPr marL="228600" indent="-228600" algn="l" defTabSz="914400" rtl="0" eaLnBrk="1" latinLnBrk="0" hangingPunct="1">
        <a:lnSpc>
          <a:spcPct val="120000"/>
        </a:lnSpc>
        <a:spcBef>
          <a:spcPts val="0"/>
        </a:spcBef>
        <a:spcAft>
          <a:spcPts val="500"/>
        </a:spcAft>
        <a:buClr>
          <a:schemeClr val="accent1"/>
        </a:buClr>
        <a:buSzPct val="110000"/>
        <a:buFont typeface="Arial" panose="020B0604020202020204" pitchFamily="34" charset="0"/>
        <a:buChar char="•"/>
        <a:defRPr sz="2400" kern="1200" baseline="0">
          <a:solidFill>
            <a:schemeClr val="tx1"/>
          </a:solidFill>
          <a:latin typeface="Source Sans 3" panose="020B0503030403020204" pitchFamily="34" charset="0"/>
          <a:ea typeface="Open Sans" panose="020B0606030504020204" pitchFamily="34" charset="0"/>
          <a:cs typeface="Open Sans" panose="020B0606030504020204" pitchFamily="34" charset="0"/>
        </a:defRPr>
      </a:lvl1pPr>
      <a:lvl2pPr marL="777240" indent="-228600" algn="l" defTabSz="914400" rtl="0" eaLnBrk="1" latinLnBrk="0" hangingPunct="1">
        <a:lnSpc>
          <a:spcPct val="100000"/>
        </a:lnSpc>
        <a:spcBef>
          <a:spcPts val="500"/>
        </a:spcBef>
        <a:spcAft>
          <a:spcPts val="500"/>
        </a:spcAft>
        <a:buClr>
          <a:schemeClr val="accent1"/>
        </a:buClr>
        <a:buSzPct val="110000"/>
        <a:buFont typeface="Arial" panose="020B0604020202020204" pitchFamily="34" charset="0"/>
        <a:buChar char="•"/>
        <a:defRPr sz="22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2pPr>
      <a:lvl3pPr marL="123444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20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Picture 1" descr="Ohio Bureau of Workers' Compensation Logo">
            <a:extLst>
              <a:ext uri="{FF2B5EF4-FFF2-40B4-BE49-F238E27FC236}">
                <a16:creationId xmlns:a16="http://schemas.microsoft.com/office/drawing/2014/main" id="{5140F4AC-94BE-5FB4-7C2D-289C9FF58D8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155424163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57" r:id="rId3"/>
    <p:sldLayoutId id="214748375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library@bwc.ohio.go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ohiobwc.altarama.com/reft100.aspx?key=LibRefReq"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hyperlink" Target="https://info.bwc.ohio.gov/for-employers/safety-services/training-and-resources/training-and-resource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s://learn.streamery.co/"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info.bwc.ohio.gov/for-employers/safety-services/training-and-resources/training-and-resources"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hyperlink" Target="https://info.bwc.ohio.gov/for-employers/safety-services/training-and-resources/training-and-resources"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hyperlink" Target="https://injuryfacts.nsc.org/work/industry-incidence-rates/how-to-benchmark/"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481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9930E-00AE-56E1-BB7C-2055A7E535A0}"/>
              </a:ext>
            </a:extLst>
          </p:cNvPr>
          <p:cNvSpPr>
            <a:spLocks noGrp="1"/>
          </p:cNvSpPr>
          <p:nvPr>
            <p:ph type="title"/>
          </p:nvPr>
        </p:nvSpPr>
        <p:spPr/>
        <p:txBody>
          <a:bodyPr/>
          <a:lstStyle/>
          <a:p>
            <a:r>
              <a:rPr lang="en-US" dirty="0"/>
              <a:t>Ohio </a:t>
            </a:r>
            <a:r>
              <a:rPr lang="en-US" dirty="0" err="1"/>
              <a:t>bwc</a:t>
            </a:r>
            <a:r>
              <a:rPr lang="en-US" dirty="0"/>
              <a:t> library services</a:t>
            </a:r>
          </a:p>
        </p:txBody>
      </p:sp>
      <p:sp>
        <p:nvSpPr>
          <p:cNvPr id="3" name="Text Placeholder 2">
            <a:extLst>
              <a:ext uri="{FF2B5EF4-FFF2-40B4-BE49-F238E27FC236}">
                <a16:creationId xmlns:a16="http://schemas.microsoft.com/office/drawing/2014/main" id="{CC08C658-87FC-153A-ACCF-62527B7767C6}"/>
              </a:ext>
            </a:extLst>
          </p:cNvPr>
          <p:cNvSpPr>
            <a:spLocks noGrp="1"/>
          </p:cNvSpPr>
          <p:nvPr>
            <p:ph type="body" sz="quarter" idx="10"/>
          </p:nvPr>
        </p:nvSpPr>
        <p:spPr>
          <a:xfrm>
            <a:off x="2338649" y="2139210"/>
            <a:ext cx="7514704" cy="982861"/>
          </a:xfrm>
        </p:spPr>
        <p:txBody>
          <a:bodyPr>
            <a:normAutofit/>
          </a:bodyPr>
          <a:lstStyle/>
          <a:p>
            <a:r>
              <a:rPr lang="en-US" sz="4400" dirty="0">
                <a:effectLst/>
                <a:latin typeface="Tahoma" panose="020B0604030504040204" pitchFamily="34" charset="0"/>
                <a:ea typeface="Calibri" panose="020F0502020204030204" pitchFamily="34" charset="0"/>
              </a:rPr>
              <a:t>Capital Area Safety Council </a:t>
            </a:r>
            <a:endParaRPr lang="en-US" sz="4400" dirty="0"/>
          </a:p>
        </p:txBody>
      </p:sp>
      <p:sp>
        <p:nvSpPr>
          <p:cNvPr id="4" name="TextBox 3">
            <a:extLst>
              <a:ext uri="{FF2B5EF4-FFF2-40B4-BE49-F238E27FC236}">
                <a16:creationId xmlns:a16="http://schemas.microsoft.com/office/drawing/2014/main" id="{19C65392-04BF-6310-FE5E-E5B70689E3AF}"/>
              </a:ext>
            </a:extLst>
          </p:cNvPr>
          <p:cNvSpPr txBox="1"/>
          <p:nvPr/>
        </p:nvSpPr>
        <p:spPr>
          <a:xfrm>
            <a:off x="2768813" y="3945924"/>
            <a:ext cx="7084540" cy="830997"/>
          </a:xfrm>
          <a:prstGeom prst="rect">
            <a:avLst/>
          </a:prstGeom>
          <a:noFill/>
        </p:spPr>
        <p:txBody>
          <a:bodyPr wrap="square" rtlCol="0">
            <a:spAutoFit/>
          </a:bodyPr>
          <a:lstStyle/>
          <a:p>
            <a:r>
              <a:rPr lang="en-US" sz="2800" b="1" dirty="0">
                <a:latin typeface="Source Sans 3" panose="020B0503030403020204" pitchFamily="34" charset="0"/>
              </a:rPr>
              <a:t>Andrew Hart, MSLS, MSS, OHST, ASP</a:t>
            </a:r>
          </a:p>
          <a:p>
            <a:r>
              <a:rPr lang="en-US" sz="2000" dirty="0">
                <a:latin typeface="Source Sans 3" panose="020B0503030403020204" pitchFamily="34" charset="0"/>
              </a:rPr>
              <a:t>Research Librarian</a:t>
            </a:r>
          </a:p>
        </p:txBody>
      </p:sp>
    </p:spTree>
    <p:extLst>
      <p:ext uri="{BB962C8B-B14F-4D97-AF65-F5344CB8AC3E}">
        <p14:creationId xmlns:p14="http://schemas.microsoft.com/office/powerpoint/2010/main" val="4193706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4CD9A-BF76-D4BD-1652-73CA05B7EE58}"/>
              </a:ext>
            </a:extLst>
          </p:cNvPr>
          <p:cNvSpPr>
            <a:spLocks noGrp="1"/>
          </p:cNvSpPr>
          <p:nvPr>
            <p:ph type="title"/>
          </p:nvPr>
        </p:nvSpPr>
        <p:spPr>
          <a:xfrm>
            <a:off x="213815" y="808126"/>
            <a:ext cx="10515600" cy="569913"/>
          </a:xfrm>
        </p:spPr>
        <p:txBody>
          <a:bodyPr>
            <a:normAutofit fontScale="90000"/>
          </a:bodyPr>
          <a:lstStyle/>
          <a:p>
            <a:r>
              <a:rPr lang="en-US" dirty="0"/>
              <a:t>Ohio </a:t>
            </a:r>
            <a:r>
              <a:rPr lang="en-US" dirty="0" err="1"/>
              <a:t>bwc</a:t>
            </a:r>
            <a:r>
              <a:rPr lang="en-US" dirty="0"/>
              <a:t> library Services</a:t>
            </a:r>
          </a:p>
        </p:txBody>
      </p:sp>
      <p:sp>
        <p:nvSpPr>
          <p:cNvPr id="11" name="Text Placeholder 10">
            <a:extLst>
              <a:ext uri="{FF2B5EF4-FFF2-40B4-BE49-F238E27FC236}">
                <a16:creationId xmlns:a16="http://schemas.microsoft.com/office/drawing/2014/main" id="{DC2F1155-CEE7-807F-EF53-71B6610F5745}"/>
              </a:ext>
            </a:extLst>
          </p:cNvPr>
          <p:cNvSpPr>
            <a:spLocks noGrp="1"/>
          </p:cNvSpPr>
          <p:nvPr>
            <p:ph type="body" sz="quarter" idx="15"/>
          </p:nvPr>
        </p:nvSpPr>
        <p:spPr>
          <a:xfrm>
            <a:off x="252446" y="1372121"/>
            <a:ext cx="5219169" cy="830263"/>
          </a:xfrm>
        </p:spPr>
        <p:txBody>
          <a:bodyPr>
            <a:normAutofit fontScale="92500" lnSpcReduction="10000"/>
          </a:bodyPr>
          <a:lstStyle/>
          <a:p>
            <a:r>
              <a:rPr lang="en-US" dirty="0"/>
              <a:t>Learn how BWC’s librarians can help your business succeed in safety!</a:t>
            </a:r>
          </a:p>
        </p:txBody>
      </p:sp>
      <p:sp>
        <p:nvSpPr>
          <p:cNvPr id="12" name="Text Placeholder 11">
            <a:extLst>
              <a:ext uri="{FF2B5EF4-FFF2-40B4-BE49-F238E27FC236}">
                <a16:creationId xmlns:a16="http://schemas.microsoft.com/office/drawing/2014/main" id="{1FA7E169-3EB9-0F42-D9AC-F6891ECCC577}"/>
              </a:ext>
            </a:extLst>
          </p:cNvPr>
          <p:cNvSpPr>
            <a:spLocks noGrp="1"/>
          </p:cNvSpPr>
          <p:nvPr>
            <p:ph type="body" sz="quarter" idx="16"/>
          </p:nvPr>
        </p:nvSpPr>
        <p:spPr>
          <a:xfrm>
            <a:off x="370429" y="3151932"/>
            <a:ext cx="5235550" cy="2013192"/>
          </a:xfrm>
        </p:spPr>
        <p:txBody>
          <a:bodyPr>
            <a:normAutofit/>
          </a:bodyPr>
          <a:lstStyle/>
          <a:p>
            <a:r>
              <a:rPr lang="en-US" sz="2800" b="1" dirty="0"/>
              <a:t>Ohio BWC Library</a:t>
            </a:r>
          </a:p>
          <a:p>
            <a:r>
              <a:rPr lang="en-US" dirty="0"/>
              <a:t>30 W. Spring Street, Fl. 3, Columbus, OH 43215</a:t>
            </a:r>
          </a:p>
          <a:p>
            <a:r>
              <a:rPr lang="en-US" dirty="0">
                <a:hlinkClick r:id="rId3"/>
              </a:rPr>
              <a:t>library@bwc.ohio.gov</a:t>
            </a:r>
            <a:endParaRPr lang="en-US" dirty="0"/>
          </a:p>
          <a:p>
            <a:r>
              <a:rPr lang="en-US" dirty="0"/>
              <a:t>614-466-7388</a:t>
            </a:r>
          </a:p>
          <a:p>
            <a:endParaRPr lang="en-US" dirty="0"/>
          </a:p>
        </p:txBody>
      </p:sp>
      <p:pic>
        <p:nvPicPr>
          <p:cNvPr id="5" name="Picture Placeholder 4" descr="A table and chairs in a room&#10;&#10;Description automatically generated">
            <a:extLst>
              <a:ext uri="{FF2B5EF4-FFF2-40B4-BE49-F238E27FC236}">
                <a16:creationId xmlns:a16="http://schemas.microsoft.com/office/drawing/2014/main" id="{3F8F2AB0-ED57-CAF9-E7F2-5E25E14884A0}"/>
              </a:ext>
            </a:extLst>
          </p:cNvPr>
          <p:cNvPicPr>
            <a:picLocks noGrp="1" noChangeAspect="1"/>
          </p:cNvPicPr>
          <p:nvPr>
            <p:ph type="pic" sz="quarter" idx="21"/>
          </p:nvPr>
        </p:nvPicPr>
        <p:blipFill>
          <a:blip r:embed="rId4">
            <a:extLst>
              <a:ext uri="{28A0092B-C50C-407E-A947-70E740481C1C}">
                <a14:useLocalDpi xmlns:a14="http://schemas.microsoft.com/office/drawing/2010/main" val="0"/>
              </a:ext>
            </a:extLst>
          </a:blip>
          <a:srcRect l="20537" r="20537"/>
          <a:stretch>
            <a:fillRect/>
          </a:stretch>
        </p:blipFill>
        <p:spPr>
          <a:xfrm rot="16200000">
            <a:off x="6478046" y="802589"/>
            <a:ext cx="4702175" cy="5984875"/>
          </a:xfrm>
        </p:spPr>
      </p:pic>
    </p:spTree>
    <p:extLst>
      <p:ext uri="{BB962C8B-B14F-4D97-AF65-F5344CB8AC3E}">
        <p14:creationId xmlns:p14="http://schemas.microsoft.com/office/powerpoint/2010/main" val="404675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p:txBody>
          <a:bodyPr>
            <a:normAutofit/>
          </a:bodyPr>
          <a:lstStyle/>
          <a:p>
            <a:r>
              <a:rPr lang="en-US" dirty="0"/>
              <a:t>Ohio </a:t>
            </a:r>
            <a:r>
              <a:rPr lang="en-US" dirty="0" err="1"/>
              <a:t>BWc</a:t>
            </a:r>
            <a:r>
              <a:rPr lang="en-US" dirty="0"/>
              <a:t> library staff</a:t>
            </a: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p:txBody>
          <a:bodyPr>
            <a:normAutofit/>
          </a:bodyPr>
          <a:lstStyle/>
          <a:p>
            <a:r>
              <a:rPr lang="en-US" b="1" dirty="0"/>
              <a:t>Sharon Roney, MSLIS </a:t>
            </a:r>
            <a:r>
              <a:rPr lang="en-US" dirty="0"/>
              <a:t>– Library Administrator</a:t>
            </a:r>
          </a:p>
          <a:p>
            <a:endParaRPr lang="en-US" dirty="0"/>
          </a:p>
          <a:p>
            <a:r>
              <a:rPr lang="en-US" b="1" dirty="0"/>
              <a:t>Amie Klein, MSLIS </a:t>
            </a:r>
            <a:r>
              <a:rPr lang="en-US" dirty="0"/>
              <a:t>– Collections Development Librarian (Librarian II)</a:t>
            </a:r>
          </a:p>
          <a:p>
            <a:endParaRPr lang="en-US" dirty="0"/>
          </a:p>
          <a:p>
            <a:r>
              <a:rPr lang="en-US" b="1" dirty="0"/>
              <a:t>Andrew Hart, MSLS, MSS, OHST, ASP </a:t>
            </a:r>
            <a:r>
              <a:rPr lang="en-US" dirty="0"/>
              <a:t>– Research Librarian (Librarian II)</a:t>
            </a:r>
          </a:p>
          <a:p>
            <a:endParaRPr lang="en-US" dirty="0"/>
          </a:p>
          <a:p>
            <a:r>
              <a:rPr lang="en-US" b="1" dirty="0"/>
              <a:t>Molly Arnold </a:t>
            </a:r>
            <a:r>
              <a:rPr lang="en-US" dirty="0"/>
              <a:t>– Library School Graduate Intern</a:t>
            </a:r>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p:txBody>
          <a:bodyPr/>
          <a:lstStyle/>
          <a:p>
            <a:fld id="{383B7B7A-CDDA-7C44-B1B0-1F1E45567B3B}" type="slidenum">
              <a:rPr lang="en-US" smtClean="0"/>
              <a:pPr/>
              <a:t>4</a:t>
            </a:fld>
            <a:endParaRPr lang="en-US" dirty="0"/>
          </a:p>
        </p:txBody>
      </p:sp>
      <p:sp>
        <p:nvSpPr>
          <p:cNvPr id="9" name="Footer Placeholder 8">
            <a:extLst>
              <a:ext uri="{FF2B5EF4-FFF2-40B4-BE49-F238E27FC236}">
                <a16:creationId xmlns:a16="http://schemas.microsoft.com/office/drawing/2014/main" id="{ED53E77B-63B3-DB2A-2CD0-C5EA2F4F7EC6}"/>
              </a:ext>
            </a:extLst>
          </p:cNvPr>
          <p:cNvSpPr>
            <a:spLocks noGrp="1"/>
          </p:cNvSpPr>
          <p:nvPr>
            <p:ph type="ftr" sz="quarter" idx="4294967295"/>
          </p:nvPr>
        </p:nvSpPr>
        <p:spPr>
          <a:xfrm>
            <a:off x="0" y="6356350"/>
            <a:ext cx="7934325" cy="365125"/>
          </a:xfrm>
          <a:prstGeom prst="rect">
            <a:avLst/>
          </a:prstGeom>
        </p:spPr>
        <p:txBody>
          <a:bodyPr/>
          <a:lstStyle/>
          <a:p>
            <a:r>
              <a:rPr lang="en-US" dirty="0"/>
              <a:t>      </a:t>
            </a:r>
          </a:p>
        </p:txBody>
      </p:sp>
    </p:spTree>
    <p:extLst>
      <p:ext uri="{BB962C8B-B14F-4D97-AF65-F5344CB8AC3E}">
        <p14:creationId xmlns:p14="http://schemas.microsoft.com/office/powerpoint/2010/main" val="2136673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11A1D-FC25-02B6-4833-859516DAE31D}"/>
              </a:ext>
            </a:extLst>
          </p:cNvPr>
          <p:cNvSpPr>
            <a:spLocks noGrp="1"/>
          </p:cNvSpPr>
          <p:nvPr>
            <p:ph type="title"/>
          </p:nvPr>
        </p:nvSpPr>
        <p:spPr/>
        <p:txBody>
          <a:bodyPr/>
          <a:lstStyle/>
          <a:p>
            <a:r>
              <a:rPr lang="en-US" dirty="0"/>
              <a:t>Library service offerings</a:t>
            </a:r>
          </a:p>
        </p:txBody>
      </p:sp>
      <p:sp>
        <p:nvSpPr>
          <p:cNvPr id="3" name="Text Placeholder 2">
            <a:extLst>
              <a:ext uri="{FF2B5EF4-FFF2-40B4-BE49-F238E27FC236}">
                <a16:creationId xmlns:a16="http://schemas.microsoft.com/office/drawing/2014/main" id="{0B00A22D-CB6A-D018-2814-4623B4E27A4E}"/>
              </a:ext>
            </a:extLst>
          </p:cNvPr>
          <p:cNvSpPr>
            <a:spLocks noGrp="1"/>
          </p:cNvSpPr>
          <p:nvPr>
            <p:ph sz="half" idx="1"/>
          </p:nvPr>
        </p:nvSpPr>
        <p:spPr>
          <a:xfrm>
            <a:off x="381000" y="1511166"/>
            <a:ext cx="5439032" cy="4735630"/>
          </a:xfrm>
        </p:spPr>
        <p:txBody>
          <a:bodyPr>
            <a:normAutofit/>
          </a:bodyPr>
          <a:lstStyle/>
          <a:p>
            <a:r>
              <a:rPr lang="en-US" dirty="0"/>
              <a:t>Research</a:t>
            </a:r>
          </a:p>
          <a:p>
            <a:r>
              <a:rPr lang="en-US" dirty="0"/>
              <a:t>Safety standards</a:t>
            </a:r>
          </a:p>
          <a:p>
            <a:r>
              <a:rPr lang="en-US" dirty="0"/>
              <a:t>Literature searches</a:t>
            </a:r>
          </a:p>
          <a:p>
            <a:r>
              <a:rPr lang="en-US" dirty="0"/>
              <a:t>Streamery (online safety videos)</a:t>
            </a:r>
          </a:p>
          <a:p>
            <a:r>
              <a:rPr lang="en-US" dirty="0"/>
              <a:t>Written safety plan/policy templates</a:t>
            </a:r>
          </a:p>
          <a:p>
            <a:r>
              <a:rPr lang="en-US" dirty="0"/>
              <a:t>Handouts, quizzes, PowerPoints</a:t>
            </a:r>
          </a:p>
          <a:p>
            <a:r>
              <a:rPr lang="en-US" dirty="0"/>
              <a:t>Books</a:t>
            </a:r>
          </a:p>
          <a:p>
            <a:r>
              <a:rPr lang="en-US" dirty="0"/>
              <a:t>Archive/Museum</a:t>
            </a:r>
          </a:p>
          <a:p>
            <a:r>
              <a:rPr lang="en-US" dirty="0"/>
              <a:t>NSC benchmarking (time permitting)</a:t>
            </a:r>
          </a:p>
        </p:txBody>
      </p:sp>
      <p:pic>
        <p:nvPicPr>
          <p:cNvPr id="7" name="Content Placeholder 6" descr="A top view of books with different cover colors">
            <a:extLst>
              <a:ext uri="{FF2B5EF4-FFF2-40B4-BE49-F238E27FC236}">
                <a16:creationId xmlns:a16="http://schemas.microsoft.com/office/drawing/2014/main" id="{2AAF9D35-522E-E52E-7461-967C826DC36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06678" y="1425091"/>
            <a:ext cx="4493109" cy="4493109"/>
          </a:xfrm>
        </p:spPr>
      </p:pic>
      <p:sp>
        <p:nvSpPr>
          <p:cNvPr id="4" name="Slide Number Placeholder 3">
            <a:extLst>
              <a:ext uri="{FF2B5EF4-FFF2-40B4-BE49-F238E27FC236}">
                <a16:creationId xmlns:a16="http://schemas.microsoft.com/office/drawing/2014/main" id="{161F2282-2C11-EADD-CC44-D88638AA5573}"/>
              </a:ext>
            </a:extLst>
          </p:cNvPr>
          <p:cNvSpPr>
            <a:spLocks noGrp="1"/>
          </p:cNvSpPr>
          <p:nvPr>
            <p:ph type="sldNum" sz="quarter" idx="14"/>
          </p:nvPr>
        </p:nvSpPr>
        <p:spPr/>
        <p:txBody>
          <a:bodyPr/>
          <a:lstStyle/>
          <a:p>
            <a:fld id="{383B7B7A-CDDA-7C44-B1B0-1F1E45567B3B}" type="slidenum">
              <a:rPr lang="en-US" smtClean="0"/>
              <a:pPr/>
              <a:t>5</a:t>
            </a:fld>
            <a:endParaRPr lang="en-US" dirty="0"/>
          </a:p>
        </p:txBody>
      </p:sp>
    </p:spTree>
    <p:extLst>
      <p:ext uri="{BB962C8B-B14F-4D97-AF65-F5344CB8AC3E}">
        <p14:creationId xmlns:p14="http://schemas.microsoft.com/office/powerpoint/2010/main" val="3761008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p:txBody>
          <a:bodyPr/>
          <a:lstStyle/>
          <a:p>
            <a:r>
              <a:rPr lang="en-US" dirty="0"/>
              <a:t>Research</a:t>
            </a: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p:txBody>
          <a:bodyPr>
            <a:normAutofit lnSpcReduction="10000"/>
          </a:bodyPr>
          <a:lstStyle/>
          <a:p>
            <a:r>
              <a:rPr lang="en-US" dirty="0"/>
              <a:t>Questions related to occupational safety and industrial hygiene can be emailed to the library: library@bwc.ohio.gov, </a:t>
            </a:r>
            <a:r>
              <a:rPr lang="en-US" dirty="0">
                <a:hlinkClick r:id="rId3"/>
              </a:rPr>
              <a:t>submitted online</a:t>
            </a:r>
            <a:r>
              <a:rPr lang="en-US" dirty="0"/>
              <a:t>, or called in: 614-466-7388. </a:t>
            </a:r>
          </a:p>
          <a:p>
            <a:endParaRPr lang="en-US" dirty="0"/>
          </a:p>
          <a:p>
            <a:r>
              <a:rPr lang="en-US" dirty="0"/>
              <a:t>We will respond through our answering software, </a:t>
            </a:r>
            <a:r>
              <a:rPr lang="en-US" dirty="0" err="1"/>
              <a:t>Reftracker</a:t>
            </a:r>
            <a:r>
              <a:rPr lang="en-US" dirty="0"/>
              <a:t>, which will email you our answer and any attachments.</a:t>
            </a:r>
            <a:br>
              <a:rPr lang="en-US" dirty="0"/>
            </a:br>
            <a:endParaRPr lang="en-US" dirty="0"/>
          </a:p>
          <a:p>
            <a:r>
              <a:rPr lang="en-US" dirty="0">
                <a:hlinkClick r:id="rId4"/>
              </a:rPr>
              <a:t>Demo</a:t>
            </a:r>
            <a:endParaRPr lang="en-US" dirty="0"/>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6</a:t>
            </a:fld>
            <a:endParaRPr lang="en-US" dirty="0"/>
          </a:p>
        </p:txBody>
      </p:sp>
      <p:sp>
        <p:nvSpPr>
          <p:cNvPr id="9" name="Footer Placeholder 8">
            <a:extLst>
              <a:ext uri="{FF2B5EF4-FFF2-40B4-BE49-F238E27FC236}">
                <a16:creationId xmlns:a16="http://schemas.microsoft.com/office/drawing/2014/main" id="{ED53E77B-63B3-DB2A-2CD0-C5EA2F4F7EC6}"/>
              </a:ext>
            </a:extLst>
          </p:cNvPr>
          <p:cNvSpPr>
            <a:spLocks noGrp="1"/>
          </p:cNvSpPr>
          <p:nvPr>
            <p:ph type="ftr" sz="quarter" idx="4294967295"/>
          </p:nvPr>
        </p:nvSpPr>
        <p:spPr>
          <a:xfrm>
            <a:off x="0" y="6356350"/>
            <a:ext cx="7934325" cy="365125"/>
          </a:xfrm>
          <a:prstGeom prst="rect">
            <a:avLst/>
          </a:prstGeom>
        </p:spPr>
        <p:txBody>
          <a:bodyPr/>
          <a:lstStyle/>
          <a:p>
            <a:r>
              <a:rPr lang="en-US"/>
              <a:t>      </a:t>
            </a:r>
          </a:p>
        </p:txBody>
      </p:sp>
    </p:spTree>
    <p:extLst>
      <p:ext uri="{BB962C8B-B14F-4D97-AF65-F5344CB8AC3E}">
        <p14:creationId xmlns:p14="http://schemas.microsoft.com/office/powerpoint/2010/main" val="3865620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11A1D-FC25-02B6-4833-859516DAE31D}"/>
              </a:ext>
            </a:extLst>
          </p:cNvPr>
          <p:cNvSpPr>
            <a:spLocks noGrp="1"/>
          </p:cNvSpPr>
          <p:nvPr>
            <p:ph type="title"/>
          </p:nvPr>
        </p:nvSpPr>
        <p:spPr/>
        <p:txBody>
          <a:bodyPr/>
          <a:lstStyle/>
          <a:p>
            <a:r>
              <a:rPr lang="en-US" dirty="0"/>
              <a:t>Research question examples</a:t>
            </a:r>
          </a:p>
        </p:txBody>
      </p:sp>
      <p:sp>
        <p:nvSpPr>
          <p:cNvPr id="5" name="Content Placeholder 4">
            <a:extLst>
              <a:ext uri="{FF2B5EF4-FFF2-40B4-BE49-F238E27FC236}">
                <a16:creationId xmlns:a16="http://schemas.microsoft.com/office/drawing/2014/main" id="{35260FE2-D6E2-B501-C5E0-F523BDC6AFDB}"/>
              </a:ext>
            </a:extLst>
          </p:cNvPr>
          <p:cNvSpPr>
            <a:spLocks noGrp="1"/>
          </p:cNvSpPr>
          <p:nvPr>
            <p:ph sz="half" idx="1"/>
          </p:nvPr>
        </p:nvSpPr>
        <p:spPr>
          <a:xfrm>
            <a:off x="381000" y="1174282"/>
            <a:ext cx="5439032" cy="5182068"/>
          </a:xfrm>
        </p:spPr>
        <p:txBody>
          <a:bodyPr>
            <a:normAutofit/>
          </a:bodyPr>
          <a:lstStyle/>
          <a:p>
            <a:pPr lvl="0"/>
            <a:r>
              <a:rPr lang="en-US" sz="2400" dirty="0">
                <a:solidFill>
                  <a:schemeClr val="tx1"/>
                </a:solidFill>
              </a:rPr>
              <a:t>What are the NFPA lighting requirements for egress routes?</a:t>
            </a:r>
          </a:p>
          <a:p>
            <a:pPr lvl="0"/>
            <a:r>
              <a:rPr lang="en-US" sz="2400" dirty="0">
                <a:solidFill>
                  <a:schemeClr val="tx1"/>
                </a:solidFill>
              </a:rPr>
              <a:t>What are the color requirements for safety vests?</a:t>
            </a:r>
          </a:p>
          <a:p>
            <a:pPr lvl="0"/>
            <a:r>
              <a:rPr lang="en-US" sz="2400" dirty="0">
                <a:solidFill>
                  <a:schemeClr val="tx1"/>
                </a:solidFill>
              </a:rPr>
              <a:t>What are the labeling requirements for electrical panels?</a:t>
            </a:r>
          </a:p>
          <a:p>
            <a:pPr lvl="0"/>
            <a:r>
              <a:rPr lang="en-US" dirty="0"/>
              <a:t>What are the height requirements for welding curtains?</a:t>
            </a:r>
          </a:p>
        </p:txBody>
      </p:sp>
      <p:sp>
        <p:nvSpPr>
          <p:cNvPr id="6" name="Content Placeholder 5">
            <a:extLst>
              <a:ext uri="{FF2B5EF4-FFF2-40B4-BE49-F238E27FC236}">
                <a16:creationId xmlns:a16="http://schemas.microsoft.com/office/drawing/2014/main" id="{1B4643B1-2ED9-CD5B-6F3B-1A6A219DD652}"/>
              </a:ext>
            </a:extLst>
          </p:cNvPr>
          <p:cNvSpPr>
            <a:spLocks noGrp="1"/>
          </p:cNvSpPr>
          <p:nvPr>
            <p:ph sz="half" idx="2"/>
          </p:nvPr>
        </p:nvSpPr>
        <p:spPr>
          <a:xfrm>
            <a:off x="6096000" y="1174282"/>
            <a:ext cx="5715000" cy="5182068"/>
          </a:xfrm>
        </p:spPr>
        <p:txBody>
          <a:bodyPr>
            <a:normAutofit/>
          </a:bodyPr>
          <a:lstStyle/>
          <a:p>
            <a:pPr marL="285750" lvl="0" indent="-285750">
              <a:buFont typeface="Arial" panose="020B0604020202020204" pitchFamily="34" charset="0"/>
              <a:buChar char="•"/>
            </a:pPr>
            <a:r>
              <a:rPr lang="en-US" dirty="0"/>
              <a:t>What are the requirements for Exit signs in buildings?</a:t>
            </a:r>
          </a:p>
          <a:p>
            <a:pPr marL="285750" lvl="0" indent="-285750">
              <a:buFont typeface="Arial" panose="020B0604020202020204" pitchFamily="34" charset="0"/>
              <a:buChar char="•"/>
            </a:pPr>
            <a:r>
              <a:rPr lang="en-US" dirty="0"/>
              <a:t>What is needed in first-aid kits?</a:t>
            </a:r>
          </a:p>
          <a:p>
            <a:pPr marL="285750" lvl="0" indent="-285750">
              <a:buFont typeface="Arial" panose="020B0604020202020204" pitchFamily="34" charset="0"/>
              <a:buChar char="•"/>
            </a:pPr>
            <a:r>
              <a:rPr lang="en-US" dirty="0"/>
              <a:t>What is the distance requirement for eyewash stations/emergency showers?</a:t>
            </a:r>
          </a:p>
          <a:p>
            <a:pPr marL="285750" lvl="0" indent="-285750">
              <a:buFont typeface="Arial" panose="020B0604020202020204" pitchFamily="34" charset="0"/>
              <a:buChar char="•"/>
            </a:pPr>
            <a:r>
              <a:rPr lang="en-US" dirty="0"/>
              <a:t>What are the safety requirements for industrial steel storage racks?</a:t>
            </a:r>
          </a:p>
          <a:p>
            <a:pPr marL="285750" lvl="0" indent="-285750">
              <a:buFont typeface="Arial" panose="020B0604020202020204" pitchFamily="34" charset="0"/>
              <a:buChar char="•"/>
            </a:pPr>
            <a:r>
              <a:rPr lang="en-US" dirty="0"/>
              <a:t>How do I properly store compressed gas cylinders? </a:t>
            </a:r>
          </a:p>
          <a:p>
            <a:endParaRPr lang="en-US" dirty="0"/>
          </a:p>
        </p:txBody>
      </p:sp>
      <p:sp>
        <p:nvSpPr>
          <p:cNvPr id="4" name="Slide Number Placeholder 3">
            <a:extLst>
              <a:ext uri="{FF2B5EF4-FFF2-40B4-BE49-F238E27FC236}">
                <a16:creationId xmlns:a16="http://schemas.microsoft.com/office/drawing/2014/main" id="{161F2282-2C11-EADD-CC44-D88638AA5573}"/>
              </a:ext>
            </a:extLst>
          </p:cNvPr>
          <p:cNvSpPr>
            <a:spLocks noGrp="1"/>
          </p:cNvSpPr>
          <p:nvPr>
            <p:ph type="sldNum" sz="quarter" idx="14"/>
          </p:nvPr>
        </p:nvSpPr>
        <p:spPr/>
        <p:txBody>
          <a:bodyPr/>
          <a:lstStyle/>
          <a:p>
            <a:fld id="{383B7B7A-CDDA-7C44-B1B0-1F1E45567B3B}" type="slidenum">
              <a:rPr lang="en-US" smtClean="0"/>
              <a:pPr/>
              <a:t>7</a:t>
            </a:fld>
            <a:endParaRPr lang="en-US" dirty="0"/>
          </a:p>
        </p:txBody>
      </p:sp>
    </p:spTree>
    <p:extLst>
      <p:ext uri="{BB962C8B-B14F-4D97-AF65-F5344CB8AC3E}">
        <p14:creationId xmlns:p14="http://schemas.microsoft.com/office/powerpoint/2010/main" val="2579753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p:txBody>
          <a:bodyPr/>
          <a:lstStyle/>
          <a:p>
            <a:r>
              <a:rPr lang="en-US" dirty="0"/>
              <a:t>Safety standards</a:t>
            </a: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sz="half" idx="1"/>
          </p:nvPr>
        </p:nvSpPr>
        <p:spPr/>
        <p:txBody>
          <a:bodyPr/>
          <a:lstStyle/>
          <a:p>
            <a:r>
              <a:rPr lang="en-US" dirty="0"/>
              <a:t>We currently have a combined 1,107 safety standards in our paper and digital collections</a:t>
            </a:r>
          </a:p>
          <a:p>
            <a:endParaRPr lang="en-US" dirty="0"/>
          </a:p>
          <a:p>
            <a:r>
              <a:rPr lang="en-US" dirty="0"/>
              <a:t>We have multiple consensus groups represented in our collection, including CGA, ASTM, ASHRAE, ALI, ASSE, ASME, ASSP, ISO, CSA, AWS, and IWCA.</a:t>
            </a:r>
          </a:p>
          <a:p>
            <a:pPr marL="0" indent="0">
              <a:buNone/>
            </a:pPr>
            <a:endParaRPr lang="en-US" dirty="0"/>
          </a:p>
          <a:p>
            <a:endParaRPr lang="en-US" dirty="0"/>
          </a:p>
        </p:txBody>
      </p:sp>
      <p:pic>
        <p:nvPicPr>
          <p:cNvPr id="4" name="Content Placeholder 3" descr="A white and green cover with black text&#10;&#10;Description automatically generated">
            <a:extLst>
              <a:ext uri="{FF2B5EF4-FFF2-40B4-BE49-F238E27FC236}">
                <a16:creationId xmlns:a16="http://schemas.microsoft.com/office/drawing/2014/main" id="{8B55B35B-744D-EB72-2DE3-87A9E8ECE1B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70587" y="1044110"/>
            <a:ext cx="3994425" cy="4874776"/>
          </a:xfrm>
        </p:spPr>
      </p:pic>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p:txBody>
          <a:bodyPr/>
          <a:lstStyle/>
          <a:p>
            <a:fld id="{383B7B7A-CDDA-7C44-B1B0-1F1E45567B3B}" type="slidenum">
              <a:rPr lang="en-US" smtClean="0"/>
              <a:pPr/>
              <a:t>8</a:t>
            </a:fld>
            <a:endParaRPr lang="en-US" dirty="0"/>
          </a:p>
        </p:txBody>
      </p:sp>
      <p:sp>
        <p:nvSpPr>
          <p:cNvPr id="9" name="Footer Placeholder 8">
            <a:extLst>
              <a:ext uri="{FF2B5EF4-FFF2-40B4-BE49-F238E27FC236}">
                <a16:creationId xmlns:a16="http://schemas.microsoft.com/office/drawing/2014/main" id="{ED53E77B-63B3-DB2A-2CD0-C5EA2F4F7EC6}"/>
              </a:ext>
            </a:extLst>
          </p:cNvPr>
          <p:cNvSpPr>
            <a:spLocks noGrp="1"/>
          </p:cNvSpPr>
          <p:nvPr>
            <p:ph type="ftr" sz="quarter" idx="4294967295"/>
          </p:nvPr>
        </p:nvSpPr>
        <p:spPr>
          <a:xfrm>
            <a:off x="0" y="6356350"/>
            <a:ext cx="7934325" cy="365125"/>
          </a:xfrm>
          <a:prstGeom prst="rect">
            <a:avLst/>
          </a:prstGeom>
        </p:spPr>
        <p:txBody>
          <a:bodyPr/>
          <a:lstStyle/>
          <a:p>
            <a:r>
              <a:rPr lang="en-US"/>
              <a:t>      </a:t>
            </a:r>
          </a:p>
        </p:txBody>
      </p:sp>
    </p:spTree>
    <p:extLst>
      <p:ext uri="{BB962C8B-B14F-4D97-AF65-F5344CB8AC3E}">
        <p14:creationId xmlns:p14="http://schemas.microsoft.com/office/powerpoint/2010/main" val="1968424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11A1D-FC25-02B6-4833-859516DAE31D}"/>
              </a:ext>
            </a:extLst>
          </p:cNvPr>
          <p:cNvSpPr>
            <a:spLocks noGrp="1"/>
          </p:cNvSpPr>
          <p:nvPr>
            <p:ph type="title"/>
          </p:nvPr>
        </p:nvSpPr>
        <p:spPr/>
        <p:txBody>
          <a:bodyPr/>
          <a:lstStyle/>
          <a:p>
            <a:r>
              <a:rPr lang="en-US" dirty="0"/>
              <a:t>Safety standard examples</a:t>
            </a:r>
          </a:p>
        </p:txBody>
      </p:sp>
      <p:sp>
        <p:nvSpPr>
          <p:cNvPr id="3" name="Text Placeholder 2">
            <a:extLst>
              <a:ext uri="{FF2B5EF4-FFF2-40B4-BE49-F238E27FC236}">
                <a16:creationId xmlns:a16="http://schemas.microsoft.com/office/drawing/2014/main" id="{0B00A22D-CB6A-D018-2814-4623B4E27A4E}"/>
              </a:ext>
            </a:extLst>
          </p:cNvPr>
          <p:cNvSpPr>
            <a:spLocks noGrp="1"/>
          </p:cNvSpPr>
          <p:nvPr>
            <p:ph type="body" sz="quarter" idx="12"/>
          </p:nvPr>
        </p:nvSpPr>
        <p:spPr>
          <a:xfrm>
            <a:off x="1156832" y="1541949"/>
            <a:ext cx="9878336" cy="4233209"/>
          </a:xfrm>
        </p:spPr>
        <p:txBody>
          <a:bodyPr>
            <a:normAutofit lnSpcReduction="10000"/>
          </a:bodyPr>
          <a:lstStyle/>
          <a:p>
            <a:r>
              <a:rPr lang="en-US" b="1" dirty="0"/>
              <a:t>Z87.1</a:t>
            </a:r>
            <a:r>
              <a:rPr lang="en-US" dirty="0"/>
              <a:t> – Eye and Face Protection</a:t>
            </a:r>
          </a:p>
          <a:p>
            <a:r>
              <a:rPr lang="en-US" b="1" dirty="0"/>
              <a:t>Z358.1</a:t>
            </a:r>
            <a:r>
              <a:rPr lang="en-US" dirty="0"/>
              <a:t> - Emergency Eyewash and Shower Equipment</a:t>
            </a:r>
          </a:p>
          <a:p>
            <a:r>
              <a:rPr lang="en-US" b="1" dirty="0"/>
              <a:t>Z308.1</a:t>
            </a:r>
            <a:r>
              <a:rPr lang="en-US" dirty="0"/>
              <a:t> – Minimum Requirements for First Aid Kits</a:t>
            </a:r>
          </a:p>
          <a:p>
            <a:r>
              <a:rPr lang="en-US" b="1" dirty="0"/>
              <a:t>B11.19 </a:t>
            </a:r>
            <a:r>
              <a:rPr lang="en-US" dirty="0"/>
              <a:t>- Performance Requirements for Risk Reduction Measures: Safeguarding and other Means of Reducing Risk</a:t>
            </a:r>
          </a:p>
          <a:p>
            <a:r>
              <a:rPr lang="en-US" b="1" dirty="0"/>
              <a:t>CGA P-1 </a:t>
            </a:r>
            <a:r>
              <a:rPr lang="en-US" dirty="0"/>
              <a:t>- Safe Handling of Compressed Gases in Containers</a:t>
            </a:r>
          </a:p>
          <a:p>
            <a:r>
              <a:rPr lang="en-US" b="1" dirty="0"/>
              <a:t>ISEA 121 </a:t>
            </a:r>
            <a:r>
              <a:rPr lang="en-US" dirty="0"/>
              <a:t>– American National Standard for Dropped Object Prevention Solutions</a:t>
            </a:r>
          </a:p>
          <a:p>
            <a:r>
              <a:rPr lang="en-US" b="1" dirty="0"/>
              <a:t>MH 29.1 </a:t>
            </a:r>
            <a:r>
              <a:rPr lang="en-US" dirty="0"/>
              <a:t>– Industrial Scissor Lifts</a:t>
            </a:r>
          </a:p>
          <a:p>
            <a:endParaRPr lang="en-US" dirty="0"/>
          </a:p>
        </p:txBody>
      </p:sp>
      <p:sp>
        <p:nvSpPr>
          <p:cNvPr id="4" name="Slide Number Placeholder 3">
            <a:extLst>
              <a:ext uri="{FF2B5EF4-FFF2-40B4-BE49-F238E27FC236}">
                <a16:creationId xmlns:a16="http://schemas.microsoft.com/office/drawing/2014/main" id="{161F2282-2C11-EADD-CC44-D88638AA5573}"/>
              </a:ext>
            </a:extLst>
          </p:cNvPr>
          <p:cNvSpPr>
            <a:spLocks noGrp="1"/>
          </p:cNvSpPr>
          <p:nvPr>
            <p:ph type="sldNum" sz="quarter" idx="14"/>
          </p:nvPr>
        </p:nvSpPr>
        <p:spPr/>
        <p:txBody>
          <a:bodyPr/>
          <a:lstStyle/>
          <a:p>
            <a:fld id="{383B7B7A-CDDA-7C44-B1B0-1F1E45567B3B}" type="slidenum">
              <a:rPr lang="en-US" smtClean="0"/>
              <a:pPr/>
              <a:t>9</a:t>
            </a:fld>
            <a:endParaRPr lang="en-US" dirty="0"/>
          </a:p>
        </p:txBody>
      </p:sp>
    </p:spTree>
    <p:extLst>
      <p:ext uri="{BB962C8B-B14F-4D97-AF65-F5344CB8AC3E}">
        <p14:creationId xmlns:p14="http://schemas.microsoft.com/office/powerpoint/2010/main" val="3795396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p:txBody>
          <a:bodyPr/>
          <a:lstStyle/>
          <a:p>
            <a:r>
              <a:rPr lang="en-US" dirty="0"/>
              <a:t>Literature searches</a:t>
            </a: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sz="half" idx="1"/>
          </p:nvPr>
        </p:nvSpPr>
        <p:spPr/>
        <p:txBody>
          <a:bodyPr/>
          <a:lstStyle/>
          <a:p>
            <a:r>
              <a:rPr lang="en-US" b="1" dirty="0"/>
              <a:t>Journal articles</a:t>
            </a:r>
            <a:br>
              <a:rPr lang="en-US" dirty="0"/>
            </a:br>
            <a:endParaRPr lang="en-US" dirty="0"/>
          </a:p>
          <a:p>
            <a:r>
              <a:rPr lang="en-US" b="1" dirty="0"/>
              <a:t>White papers</a:t>
            </a:r>
            <a:br>
              <a:rPr lang="en-US" dirty="0"/>
            </a:br>
            <a:endParaRPr lang="en-US" dirty="0"/>
          </a:p>
          <a:p>
            <a:r>
              <a:rPr lang="en-US" b="1" dirty="0"/>
              <a:t>Reports</a:t>
            </a:r>
            <a:br>
              <a:rPr lang="en-US" dirty="0"/>
            </a:br>
            <a:endParaRPr lang="en-US" dirty="0"/>
          </a:p>
          <a:p>
            <a:r>
              <a:rPr lang="en-US" b="1" dirty="0"/>
              <a:t>Book chapters</a:t>
            </a:r>
          </a:p>
        </p:txBody>
      </p:sp>
      <p:pic>
        <p:nvPicPr>
          <p:cNvPr id="4" name="Content Placeholder 3" descr="A group of people standing together&#10;&#10;Description automatically generated">
            <a:extLst>
              <a:ext uri="{FF2B5EF4-FFF2-40B4-BE49-F238E27FC236}">
                <a16:creationId xmlns:a16="http://schemas.microsoft.com/office/drawing/2014/main" id="{94081D02-D98F-B556-E8F0-F52C587524C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01877" y="950114"/>
            <a:ext cx="4865846" cy="4957771"/>
          </a:xfrm>
        </p:spPr>
      </p:pic>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p:txBody>
          <a:bodyPr/>
          <a:lstStyle/>
          <a:p>
            <a:fld id="{383B7B7A-CDDA-7C44-B1B0-1F1E45567B3B}" type="slidenum">
              <a:rPr lang="en-US" smtClean="0"/>
              <a:pPr/>
              <a:t>10</a:t>
            </a:fld>
            <a:endParaRPr lang="en-US" dirty="0"/>
          </a:p>
        </p:txBody>
      </p:sp>
      <p:sp>
        <p:nvSpPr>
          <p:cNvPr id="9" name="Footer Placeholder 8">
            <a:extLst>
              <a:ext uri="{FF2B5EF4-FFF2-40B4-BE49-F238E27FC236}">
                <a16:creationId xmlns:a16="http://schemas.microsoft.com/office/drawing/2014/main" id="{ED53E77B-63B3-DB2A-2CD0-C5EA2F4F7EC6}"/>
              </a:ext>
            </a:extLst>
          </p:cNvPr>
          <p:cNvSpPr>
            <a:spLocks noGrp="1"/>
          </p:cNvSpPr>
          <p:nvPr>
            <p:ph type="ftr" sz="quarter" idx="4294967295"/>
          </p:nvPr>
        </p:nvSpPr>
        <p:spPr>
          <a:xfrm>
            <a:off x="0" y="6356350"/>
            <a:ext cx="7934325" cy="365125"/>
          </a:xfrm>
          <a:prstGeom prst="rect">
            <a:avLst/>
          </a:prstGeom>
        </p:spPr>
        <p:txBody>
          <a:bodyPr/>
          <a:lstStyle/>
          <a:p>
            <a:r>
              <a:rPr lang="en-US" dirty="0"/>
              <a:t>      </a:t>
            </a:r>
          </a:p>
        </p:txBody>
      </p:sp>
    </p:spTree>
    <p:extLst>
      <p:ext uri="{BB962C8B-B14F-4D97-AF65-F5344CB8AC3E}">
        <p14:creationId xmlns:p14="http://schemas.microsoft.com/office/powerpoint/2010/main" val="3774439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11A1D-FC25-02B6-4833-859516DAE31D}"/>
              </a:ext>
            </a:extLst>
          </p:cNvPr>
          <p:cNvSpPr>
            <a:spLocks noGrp="1"/>
          </p:cNvSpPr>
          <p:nvPr>
            <p:ph type="title"/>
          </p:nvPr>
        </p:nvSpPr>
        <p:spPr/>
        <p:txBody>
          <a:bodyPr/>
          <a:lstStyle/>
          <a:p>
            <a:r>
              <a:rPr lang="en-US" dirty="0"/>
              <a:t>Literature searches – best practices</a:t>
            </a:r>
          </a:p>
        </p:txBody>
      </p:sp>
      <p:sp>
        <p:nvSpPr>
          <p:cNvPr id="3" name="Text Placeholder 2">
            <a:extLst>
              <a:ext uri="{FF2B5EF4-FFF2-40B4-BE49-F238E27FC236}">
                <a16:creationId xmlns:a16="http://schemas.microsoft.com/office/drawing/2014/main" id="{0B00A22D-CB6A-D018-2814-4623B4E27A4E}"/>
              </a:ext>
            </a:extLst>
          </p:cNvPr>
          <p:cNvSpPr>
            <a:spLocks noGrp="1"/>
          </p:cNvSpPr>
          <p:nvPr>
            <p:ph type="body" sz="quarter" idx="12"/>
          </p:nvPr>
        </p:nvSpPr>
        <p:spPr>
          <a:xfrm>
            <a:off x="1064302" y="1541950"/>
            <a:ext cx="9878336" cy="4675970"/>
          </a:xfrm>
        </p:spPr>
        <p:txBody>
          <a:bodyPr>
            <a:normAutofit fontScale="92500" lnSpcReduction="20000"/>
          </a:bodyPr>
          <a:lstStyle/>
          <a:p>
            <a:r>
              <a:rPr lang="en-US" dirty="0"/>
              <a:t>Beneficial when there is an industry-specific question about </a:t>
            </a:r>
            <a:r>
              <a:rPr lang="en-US" b="1" dirty="0"/>
              <a:t>best practices</a:t>
            </a:r>
          </a:p>
          <a:p>
            <a:r>
              <a:rPr lang="en-US" dirty="0"/>
              <a:t>For example, when asked about bakery/bread delivery driving safety, and issues related to ergonomics of loading/unloading trucks at bakeries/stores, we might search the following organizations to see if they have best practices in the form of guides/reports/white papers:</a:t>
            </a:r>
          </a:p>
          <a:p>
            <a:pPr marL="891540" lvl="1" indent="-342900">
              <a:buFont typeface="Arial" panose="020B0604020202020204" pitchFamily="34" charset="0"/>
              <a:buChar char="•"/>
            </a:pPr>
            <a:r>
              <a:rPr lang="en-US" dirty="0"/>
              <a:t>American Bakers Association</a:t>
            </a:r>
          </a:p>
          <a:p>
            <a:pPr marL="891540" lvl="1" indent="-342900">
              <a:buFont typeface="Arial" panose="020B0604020202020204" pitchFamily="34" charset="0"/>
              <a:buChar char="•"/>
            </a:pPr>
            <a:r>
              <a:rPr lang="en-US" dirty="0"/>
              <a:t>Bakery Equipment Manufacturers and </a:t>
            </a:r>
            <a:r>
              <a:rPr lang="en-US" dirty="0" err="1"/>
              <a:t>Allieds</a:t>
            </a:r>
            <a:r>
              <a:rPr lang="en-US" dirty="0"/>
              <a:t> (BEMA) </a:t>
            </a:r>
          </a:p>
          <a:p>
            <a:pPr marL="891540" lvl="1" indent="-342900">
              <a:buFont typeface="Arial" panose="020B0604020202020204" pitchFamily="34" charset="0"/>
              <a:buChar char="•"/>
            </a:pPr>
            <a:r>
              <a:rPr lang="en-US" dirty="0"/>
              <a:t>The Bread Bakers Guild of America</a:t>
            </a:r>
          </a:p>
          <a:p>
            <a:pPr marL="891540" lvl="1" indent="-342900">
              <a:buFont typeface="Arial" panose="020B0604020202020204" pitchFamily="34" charset="0"/>
              <a:buChar char="•"/>
            </a:pPr>
            <a:r>
              <a:rPr lang="en-US" dirty="0"/>
              <a:t>International Foodservice Distributors Association</a:t>
            </a:r>
          </a:p>
          <a:p>
            <a:pPr marL="891540" lvl="1" indent="-342900">
              <a:buFont typeface="Arial" panose="020B0604020202020204" pitchFamily="34" charset="0"/>
              <a:buChar char="•"/>
            </a:pPr>
            <a:r>
              <a:rPr lang="en-US" dirty="0"/>
              <a:t>International Dairy Deli Bakery Association</a:t>
            </a:r>
          </a:p>
          <a:p>
            <a:pPr marL="891540" lvl="1" indent="-342900">
              <a:buFont typeface="Arial" panose="020B0604020202020204" pitchFamily="34" charset="0"/>
              <a:buChar char="•"/>
            </a:pPr>
            <a:r>
              <a:rPr lang="en-US" dirty="0"/>
              <a:t>National Grocers Association</a:t>
            </a:r>
          </a:p>
          <a:p>
            <a:pPr marL="891540" lvl="1" indent="-342900">
              <a:buFont typeface="Arial" panose="020B0604020202020204" pitchFamily="34" charset="0"/>
              <a:buChar char="•"/>
            </a:pPr>
            <a:r>
              <a:rPr lang="en-US" dirty="0"/>
              <a:t>Retail Bakers of America</a:t>
            </a:r>
          </a:p>
        </p:txBody>
      </p:sp>
      <p:sp>
        <p:nvSpPr>
          <p:cNvPr id="4" name="Slide Number Placeholder 3">
            <a:extLst>
              <a:ext uri="{FF2B5EF4-FFF2-40B4-BE49-F238E27FC236}">
                <a16:creationId xmlns:a16="http://schemas.microsoft.com/office/drawing/2014/main" id="{161F2282-2C11-EADD-CC44-D88638AA5573}"/>
              </a:ext>
            </a:extLst>
          </p:cNvPr>
          <p:cNvSpPr>
            <a:spLocks noGrp="1"/>
          </p:cNvSpPr>
          <p:nvPr>
            <p:ph type="sldNum" sz="quarter" idx="14"/>
          </p:nvPr>
        </p:nvSpPr>
        <p:spPr/>
        <p:txBody>
          <a:bodyPr/>
          <a:lstStyle/>
          <a:p>
            <a:fld id="{383B7B7A-CDDA-7C44-B1B0-1F1E45567B3B}" type="slidenum">
              <a:rPr lang="en-US" smtClean="0"/>
              <a:pPr/>
              <a:t>11</a:t>
            </a:fld>
            <a:endParaRPr lang="en-US" dirty="0"/>
          </a:p>
        </p:txBody>
      </p:sp>
    </p:spTree>
    <p:extLst>
      <p:ext uri="{BB962C8B-B14F-4D97-AF65-F5344CB8AC3E}">
        <p14:creationId xmlns:p14="http://schemas.microsoft.com/office/powerpoint/2010/main" val="3691616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1603-CF61-397E-6407-D94674BF9731}"/>
              </a:ext>
            </a:extLst>
          </p:cNvPr>
          <p:cNvSpPr>
            <a:spLocks noGrp="1"/>
          </p:cNvSpPr>
          <p:nvPr>
            <p:ph type="title"/>
          </p:nvPr>
        </p:nvSpPr>
        <p:spPr/>
        <p:txBody>
          <a:bodyPr/>
          <a:lstStyle/>
          <a:p>
            <a:r>
              <a:rPr lang="en-US" dirty="0"/>
              <a:t>Streamery (online safety videos)</a:t>
            </a:r>
          </a:p>
        </p:txBody>
      </p:sp>
      <p:sp>
        <p:nvSpPr>
          <p:cNvPr id="5" name="Content Placeholder 4">
            <a:extLst>
              <a:ext uri="{FF2B5EF4-FFF2-40B4-BE49-F238E27FC236}">
                <a16:creationId xmlns:a16="http://schemas.microsoft.com/office/drawing/2014/main" id="{78D4411A-EF40-8C91-1203-38D2B5AD1194}"/>
              </a:ext>
            </a:extLst>
          </p:cNvPr>
          <p:cNvSpPr>
            <a:spLocks noGrp="1"/>
          </p:cNvSpPr>
          <p:nvPr>
            <p:ph sz="half" idx="1"/>
          </p:nvPr>
        </p:nvSpPr>
        <p:spPr>
          <a:xfrm>
            <a:off x="381000" y="1193533"/>
            <a:ext cx="5439032" cy="4725353"/>
          </a:xfrm>
        </p:spPr>
        <p:txBody>
          <a:bodyPr>
            <a:normAutofit fontScale="92500" lnSpcReduction="10000"/>
          </a:bodyPr>
          <a:lstStyle/>
          <a:p>
            <a:r>
              <a:rPr lang="en-US" dirty="0"/>
              <a:t>Free</a:t>
            </a:r>
          </a:p>
          <a:p>
            <a:r>
              <a:rPr lang="en-US" dirty="0"/>
              <a:t>Online 24/7 access</a:t>
            </a:r>
          </a:p>
          <a:p>
            <a:r>
              <a:rPr lang="en-US" dirty="0"/>
              <a:t>New videos added all the time</a:t>
            </a:r>
          </a:p>
          <a:p>
            <a:r>
              <a:rPr lang="en-US" dirty="0"/>
              <a:t>Videos cover a wide range of topics, including:</a:t>
            </a:r>
          </a:p>
          <a:p>
            <a:pPr lvl="1"/>
            <a:r>
              <a:rPr lang="en-US" b="1" dirty="0"/>
              <a:t>Crane safety</a:t>
            </a:r>
          </a:p>
          <a:p>
            <a:pPr lvl="1"/>
            <a:r>
              <a:rPr lang="en-US" b="1" dirty="0"/>
              <a:t>Fall protection</a:t>
            </a:r>
          </a:p>
          <a:p>
            <a:pPr lvl="1"/>
            <a:r>
              <a:rPr lang="en-US" b="1" dirty="0"/>
              <a:t>OSHA Recordkeeping</a:t>
            </a:r>
          </a:p>
          <a:p>
            <a:pPr lvl="1"/>
            <a:r>
              <a:rPr lang="en-US" b="1" dirty="0"/>
              <a:t>PPE (eye, head, hand, hearing, etc.)</a:t>
            </a:r>
          </a:p>
          <a:p>
            <a:pPr lvl="1"/>
            <a:r>
              <a:rPr lang="en-US" b="1" dirty="0"/>
              <a:t>Bloodborne pathogens</a:t>
            </a:r>
          </a:p>
          <a:p>
            <a:r>
              <a:rPr lang="en-US" dirty="0">
                <a:hlinkClick r:id="rId3"/>
              </a:rPr>
              <a:t>Demo</a:t>
            </a:r>
            <a:endParaRPr lang="en-US" dirty="0"/>
          </a:p>
        </p:txBody>
      </p:sp>
      <p:pic>
        <p:nvPicPr>
          <p:cNvPr id="12" name="Content Placeholder 11" descr="A group of people sitting at a table&#10;&#10;Description automatically generated">
            <a:extLst>
              <a:ext uri="{FF2B5EF4-FFF2-40B4-BE49-F238E27FC236}">
                <a16:creationId xmlns:a16="http://schemas.microsoft.com/office/drawing/2014/main" id="{FB766145-E041-854A-35A9-A7C0AB3151E6}"/>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409398" y="1480472"/>
            <a:ext cx="6401602" cy="4319585"/>
          </a:xfrm>
        </p:spPr>
      </p:pic>
      <p:sp>
        <p:nvSpPr>
          <p:cNvPr id="4" name="Slide Number Placeholder 3">
            <a:extLst>
              <a:ext uri="{FF2B5EF4-FFF2-40B4-BE49-F238E27FC236}">
                <a16:creationId xmlns:a16="http://schemas.microsoft.com/office/drawing/2014/main" id="{FE8610B9-F597-FF0D-F94E-7DF5DC01C59C}"/>
              </a:ext>
            </a:extLst>
          </p:cNvPr>
          <p:cNvSpPr>
            <a:spLocks noGrp="1"/>
          </p:cNvSpPr>
          <p:nvPr>
            <p:ph type="sldNum" sz="quarter" idx="14"/>
          </p:nvPr>
        </p:nvSpPr>
        <p:spPr/>
        <p:txBody>
          <a:bodyPr/>
          <a:lstStyle/>
          <a:p>
            <a:fld id="{383B7B7A-CDDA-7C44-B1B0-1F1E45567B3B}" type="slidenum">
              <a:rPr lang="en-US" smtClean="0"/>
              <a:pPr/>
              <a:t>12</a:t>
            </a:fld>
            <a:endParaRPr lang="en-US" dirty="0"/>
          </a:p>
        </p:txBody>
      </p:sp>
    </p:spTree>
    <p:extLst>
      <p:ext uri="{BB962C8B-B14F-4D97-AF65-F5344CB8AC3E}">
        <p14:creationId xmlns:p14="http://schemas.microsoft.com/office/powerpoint/2010/main" val="62491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1603-CF61-397E-6407-D94674BF9731}"/>
              </a:ext>
            </a:extLst>
          </p:cNvPr>
          <p:cNvSpPr>
            <a:spLocks noGrp="1"/>
          </p:cNvSpPr>
          <p:nvPr>
            <p:ph type="title"/>
          </p:nvPr>
        </p:nvSpPr>
        <p:spPr/>
        <p:txBody>
          <a:bodyPr>
            <a:normAutofit/>
          </a:bodyPr>
          <a:lstStyle/>
          <a:p>
            <a:r>
              <a:rPr lang="en-US" dirty="0"/>
              <a:t>Written safety plan/policy templates</a:t>
            </a:r>
            <a:br>
              <a:rPr lang="en-US" dirty="0"/>
            </a:br>
            <a:endParaRPr lang="en-US" dirty="0"/>
          </a:p>
        </p:txBody>
      </p:sp>
      <p:sp>
        <p:nvSpPr>
          <p:cNvPr id="3" name="Text Placeholder 2">
            <a:extLst>
              <a:ext uri="{FF2B5EF4-FFF2-40B4-BE49-F238E27FC236}">
                <a16:creationId xmlns:a16="http://schemas.microsoft.com/office/drawing/2014/main" id="{F8F9F5CD-392D-DC5E-CC59-46BCA54281E2}"/>
              </a:ext>
            </a:extLst>
          </p:cNvPr>
          <p:cNvSpPr>
            <a:spLocks noGrp="1"/>
          </p:cNvSpPr>
          <p:nvPr>
            <p:ph sz="half" idx="1"/>
          </p:nvPr>
        </p:nvSpPr>
        <p:spPr/>
        <p:txBody>
          <a:bodyPr/>
          <a:lstStyle/>
          <a:p>
            <a:r>
              <a:rPr lang="en-US" dirty="0"/>
              <a:t>Safety BLR</a:t>
            </a:r>
          </a:p>
          <a:p>
            <a:endParaRPr lang="en-US" dirty="0"/>
          </a:p>
          <a:p>
            <a:r>
              <a:rPr lang="en-US" dirty="0"/>
              <a:t>Templates are fully customizable Word documents</a:t>
            </a:r>
          </a:p>
          <a:p>
            <a:endParaRPr lang="en-US" dirty="0"/>
          </a:p>
          <a:p>
            <a:r>
              <a:rPr lang="en-US" dirty="0"/>
              <a:t>In addition to templates, we can provide examples of active,  in-use plans/policies, just ask!</a:t>
            </a:r>
          </a:p>
          <a:p>
            <a:endParaRPr lang="en-US" dirty="0"/>
          </a:p>
          <a:p>
            <a:endParaRPr lang="en-US" dirty="0"/>
          </a:p>
        </p:txBody>
      </p:sp>
      <p:pic>
        <p:nvPicPr>
          <p:cNvPr id="7" name="Content Placeholder 6" descr="A close-up of a document&#10;&#10;Description automatically generated">
            <a:extLst>
              <a:ext uri="{FF2B5EF4-FFF2-40B4-BE49-F238E27FC236}">
                <a16:creationId xmlns:a16="http://schemas.microsoft.com/office/drawing/2014/main" id="{03180859-2B80-C973-5CEA-86C367C62D0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58898" y="1540043"/>
            <a:ext cx="5289288" cy="4261012"/>
          </a:xfrm>
        </p:spPr>
      </p:pic>
      <p:sp>
        <p:nvSpPr>
          <p:cNvPr id="4" name="Slide Number Placeholder 3">
            <a:extLst>
              <a:ext uri="{FF2B5EF4-FFF2-40B4-BE49-F238E27FC236}">
                <a16:creationId xmlns:a16="http://schemas.microsoft.com/office/drawing/2014/main" id="{FE8610B9-F597-FF0D-F94E-7DF5DC01C59C}"/>
              </a:ext>
            </a:extLst>
          </p:cNvPr>
          <p:cNvSpPr>
            <a:spLocks noGrp="1"/>
          </p:cNvSpPr>
          <p:nvPr>
            <p:ph type="sldNum" sz="quarter" idx="14"/>
          </p:nvPr>
        </p:nvSpPr>
        <p:spPr/>
        <p:txBody>
          <a:bodyPr/>
          <a:lstStyle/>
          <a:p>
            <a:fld id="{383B7B7A-CDDA-7C44-B1B0-1F1E45567B3B}" type="slidenum">
              <a:rPr lang="en-US" smtClean="0"/>
              <a:pPr/>
              <a:t>13</a:t>
            </a:fld>
            <a:endParaRPr lang="en-US" dirty="0"/>
          </a:p>
        </p:txBody>
      </p:sp>
    </p:spTree>
    <p:extLst>
      <p:ext uri="{BB962C8B-B14F-4D97-AF65-F5344CB8AC3E}">
        <p14:creationId xmlns:p14="http://schemas.microsoft.com/office/powerpoint/2010/main" val="1449340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1603-CF61-397E-6407-D94674BF9731}"/>
              </a:ext>
            </a:extLst>
          </p:cNvPr>
          <p:cNvSpPr>
            <a:spLocks noGrp="1"/>
          </p:cNvSpPr>
          <p:nvPr>
            <p:ph type="title"/>
          </p:nvPr>
        </p:nvSpPr>
        <p:spPr/>
        <p:txBody>
          <a:bodyPr>
            <a:normAutofit fontScale="90000"/>
          </a:bodyPr>
          <a:lstStyle/>
          <a:p>
            <a:r>
              <a:rPr lang="en-US" dirty="0"/>
              <a:t>Handouts, Quizzes, PowerPoints</a:t>
            </a:r>
            <a:br>
              <a:rPr lang="en-US" dirty="0"/>
            </a:br>
            <a:endParaRPr lang="en-US" dirty="0"/>
          </a:p>
        </p:txBody>
      </p:sp>
      <p:sp>
        <p:nvSpPr>
          <p:cNvPr id="3" name="Text Placeholder 2">
            <a:extLst>
              <a:ext uri="{FF2B5EF4-FFF2-40B4-BE49-F238E27FC236}">
                <a16:creationId xmlns:a16="http://schemas.microsoft.com/office/drawing/2014/main" id="{F8F9F5CD-392D-DC5E-CC59-46BCA54281E2}"/>
              </a:ext>
            </a:extLst>
          </p:cNvPr>
          <p:cNvSpPr>
            <a:spLocks noGrp="1"/>
          </p:cNvSpPr>
          <p:nvPr>
            <p:ph type="body" sz="quarter" idx="12"/>
          </p:nvPr>
        </p:nvSpPr>
        <p:spPr>
          <a:xfrm>
            <a:off x="1064302" y="1541949"/>
            <a:ext cx="9878336" cy="4336882"/>
          </a:xfrm>
        </p:spPr>
        <p:txBody>
          <a:bodyPr/>
          <a:lstStyle/>
          <a:p>
            <a:r>
              <a:rPr lang="en-US" dirty="0"/>
              <a:t>Safety BLR</a:t>
            </a:r>
          </a:p>
          <a:p>
            <a:endParaRPr lang="en-US" dirty="0"/>
          </a:p>
          <a:p>
            <a:r>
              <a:rPr lang="en-US" dirty="0"/>
              <a:t>We can provide the following for almost any safety topic:</a:t>
            </a:r>
          </a:p>
          <a:p>
            <a:pPr marL="891540" lvl="1" indent="-342900">
              <a:buFont typeface="Arial" panose="020B0604020202020204" pitchFamily="34" charset="0"/>
              <a:buChar char="•"/>
            </a:pPr>
            <a:r>
              <a:rPr lang="en-US" b="1" dirty="0"/>
              <a:t>Safety BLR 7-Min Safety Trainer (Outline, Handout, Quiz)</a:t>
            </a:r>
          </a:p>
          <a:p>
            <a:pPr marL="891540" lvl="1" indent="-342900">
              <a:buFont typeface="Arial" panose="020B0604020202020204" pitchFamily="34" charset="0"/>
              <a:buChar char="•"/>
            </a:pPr>
            <a:r>
              <a:rPr lang="en-US" b="1" dirty="0"/>
              <a:t>Checklists</a:t>
            </a:r>
          </a:p>
          <a:p>
            <a:pPr marL="891540" lvl="1" indent="-342900">
              <a:buFont typeface="Arial" panose="020B0604020202020204" pitchFamily="34" charset="0"/>
              <a:buChar char="•"/>
            </a:pPr>
            <a:r>
              <a:rPr lang="en-US" b="1" dirty="0"/>
              <a:t>Handouts</a:t>
            </a:r>
          </a:p>
          <a:p>
            <a:pPr marL="891540" lvl="1" indent="-342900">
              <a:buFont typeface="Arial" panose="020B0604020202020204" pitchFamily="34" charset="0"/>
              <a:buChar char="•"/>
            </a:pPr>
            <a:r>
              <a:rPr lang="en-US" b="1" dirty="0"/>
              <a:t>Posters</a:t>
            </a:r>
          </a:p>
          <a:p>
            <a:pPr marL="891540" lvl="1" indent="-342900">
              <a:buFont typeface="Arial" panose="020B0604020202020204" pitchFamily="34" charset="0"/>
              <a:buChar char="•"/>
            </a:pPr>
            <a:r>
              <a:rPr lang="en-US" b="1" dirty="0"/>
              <a:t>PowerPoints</a:t>
            </a:r>
          </a:p>
        </p:txBody>
      </p:sp>
      <p:sp>
        <p:nvSpPr>
          <p:cNvPr id="4" name="Slide Number Placeholder 3">
            <a:extLst>
              <a:ext uri="{FF2B5EF4-FFF2-40B4-BE49-F238E27FC236}">
                <a16:creationId xmlns:a16="http://schemas.microsoft.com/office/drawing/2014/main" id="{FE8610B9-F597-FF0D-F94E-7DF5DC01C59C}"/>
              </a:ext>
            </a:extLst>
          </p:cNvPr>
          <p:cNvSpPr>
            <a:spLocks noGrp="1"/>
          </p:cNvSpPr>
          <p:nvPr>
            <p:ph type="sldNum" sz="quarter" idx="14"/>
          </p:nvPr>
        </p:nvSpPr>
        <p:spPr/>
        <p:txBody>
          <a:bodyPr/>
          <a:lstStyle/>
          <a:p>
            <a:fld id="{383B7B7A-CDDA-7C44-B1B0-1F1E45567B3B}" type="slidenum">
              <a:rPr lang="en-US" smtClean="0"/>
              <a:pPr/>
              <a:t>14</a:t>
            </a:fld>
            <a:endParaRPr lang="en-US" dirty="0"/>
          </a:p>
        </p:txBody>
      </p:sp>
    </p:spTree>
    <p:extLst>
      <p:ext uri="{BB962C8B-B14F-4D97-AF65-F5344CB8AC3E}">
        <p14:creationId xmlns:p14="http://schemas.microsoft.com/office/powerpoint/2010/main" val="259790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1603-CF61-397E-6407-D94674BF9731}"/>
              </a:ext>
            </a:extLst>
          </p:cNvPr>
          <p:cNvSpPr>
            <a:spLocks noGrp="1"/>
          </p:cNvSpPr>
          <p:nvPr>
            <p:ph type="title"/>
          </p:nvPr>
        </p:nvSpPr>
        <p:spPr/>
        <p:txBody>
          <a:bodyPr/>
          <a:lstStyle/>
          <a:p>
            <a:r>
              <a:rPr lang="en-US" dirty="0"/>
              <a:t>Books</a:t>
            </a:r>
          </a:p>
        </p:txBody>
      </p:sp>
      <p:sp>
        <p:nvSpPr>
          <p:cNvPr id="3" name="Text Placeholder 2">
            <a:extLst>
              <a:ext uri="{FF2B5EF4-FFF2-40B4-BE49-F238E27FC236}">
                <a16:creationId xmlns:a16="http://schemas.microsoft.com/office/drawing/2014/main" id="{F8F9F5CD-392D-DC5E-CC59-46BCA54281E2}"/>
              </a:ext>
            </a:extLst>
          </p:cNvPr>
          <p:cNvSpPr>
            <a:spLocks noGrp="1"/>
          </p:cNvSpPr>
          <p:nvPr>
            <p:ph type="body" sz="quarter" idx="12"/>
          </p:nvPr>
        </p:nvSpPr>
        <p:spPr>
          <a:xfrm>
            <a:off x="1064302" y="1541949"/>
            <a:ext cx="9878336" cy="4814401"/>
          </a:xfrm>
        </p:spPr>
        <p:txBody>
          <a:bodyPr>
            <a:normAutofit lnSpcReduction="10000"/>
          </a:bodyPr>
          <a:lstStyle/>
          <a:p>
            <a:r>
              <a:rPr lang="en-US" b="1" dirty="0"/>
              <a:t>Introduction to safety</a:t>
            </a:r>
          </a:p>
          <a:p>
            <a:r>
              <a:rPr lang="en-US" b="1" dirty="0"/>
              <a:t>Industrial hygiene</a:t>
            </a:r>
          </a:p>
          <a:p>
            <a:r>
              <a:rPr lang="en-US" b="1" dirty="0"/>
              <a:t>Toxicology</a:t>
            </a:r>
          </a:p>
          <a:p>
            <a:r>
              <a:rPr lang="en-US" b="1" dirty="0"/>
              <a:t>Ergonomics</a:t>
            </a:r>
          </a:p>
          <a:p>
            <a:r>
              <a:rPr lang="en-US" b="1" dirty="0"/>
              <a:t>Accident investigation</a:t>
            </a:r>
          </a:p>
          <a:p>
            <a:r>
              <a:rPr lang="en-US" b="1" dirty="0"/>
              <a:t>Leadership</a:t>
            </a:r>
          </a:p>
          <a:p>
            <a:r>
              <a:rPr lang="en-US" b="1" dirty="0"/>
              <a:t>Business/Project management</a:t>
            </a:r>
          </a:p>
          <a:p>
            <a:r>
              <a:rPr lang="en-US" b="1" dirty="0"/>
              <a:t>Ventilation/fire safety/hearing conservation/electrical safety</a:t>
            </a:r>
            <a:br>
              <a:rPr lang="en-US" dirty="0"/>
            </a:br>
            <a:endParaRPr lang="en-US" dirty="0"/>
          </a:p>
          <a:p>
            <a:r>
              <a:rPr lang="en-US" dirty="0">
                <a:hlinkClick r:id="rId3"/>
              </a:rPr>
              <a:t>Demo</a:t>
            </a:r>
            <a:endParaRPr lang="en-US" dirty="0"/>
          </a:p>
          <a:p>
            <a:endParaRPr lang="en-US" dirty="0"/>
          </a:p>
        </p:txBody>
      </p:sp>
      <p:sp>
        <p:nvSpPr>
          <p:cNvPr id="4" name="Slide Number Placeholder 3">
            <a:extLst>
              <a:ext uri="{FF2B5EF4-FFF2-40B4-BE49-F238E27FC236}">
                <a16:creationId xmlns:a16="http://schemas.microsoft.com/office/drawing/2014/main" id="{FE8610B9-F597-FF0D-F94E-7DF5DC01C59C}"/>
              </a:ext>
            </a:extLst>
          </p:cNvPr>
          <p:cNvSpPr>
            <a:spLocks noGrp="1"/>
          </p:cNvSpPr>
          <p:nvPr>
            <p:ph type="sldNum" sz="quarter" idx="14"/>
          </p:nvPr>
        </p:nvSpPr>
        <p:spPr/>
        <p:txBody>
          <a:bodyPr/>
          <a:lstStyle/>
          <a:p>
            <a:fld id="{383B7B7A-CDDA-7C44-B1B0-1F1E45567B3B}" type="slidenum">
              <a:rPr lang="en-US" smtClean="0"/>
              <a:pPr/>
              <a:t>15</a:t>
            </a:fld>
            <a:endParaRPr lang="en-US" dirty="0"/>
          </a:p>
        </p:txBody>
      </p:sp>
    </p:spTree>
    <p:extLst>
      <p:ext uri="{BB962C8B-B14F-4D97-AF65-F5344CB8AC3E}">
        <p14:creationId xmlns:p14="http://schemas.microsoft.com/office/powerpoint/2010/main" val="2352312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1603-CF61-397E-6407-D94674BF9731}"/>
              </a:ext>
            </a:extLst>
          </p:cNvPr>
          <p:cNvSpPr>
            <a:spLocks noGrp="1"/>
          </p:cNvSpPr>
          <p:nvPr>
            <p:ph type="title"/>
          </p:nvPr>
        </p:nvSpPr>
        <p:spPr/>
        <p:txBody>
          <a:bodyPr>
            <a:normAutofit/>
          </a:bodyPr>
          <a:lstStyle/>
          <a:p>
            <a:r>
              <a:rPr lang="en-US" dirty="0"/>
              <a:t>Archive/Museum</a:t>
            </a:r>
            <a:br>
              <a:rPr lang="en-US" dirty="0"/>
            </a:br>
            <a:endParaRPr lang="en-US" dirty="0"/>
          </a:p>
        </p:txBody>
      </p:sp>
      <p:sp>
        <p:nvSpPr>
          <p:cNvPr id="5" name="Content Placeholder 4">
            <a:extLst>
              <a:ext uri="{FF2B5EF4-FFF2-40B4-BE49-F238E27FC236}">
                <a16:creationId xmlns:a16="http://schemas.microsoft.com/office/drawing/2014/main" id="{2E62E58E-C9F9-A28B-4F1D-2E13A3C2297F}"/>
              </a:ext>
            </a:extLst>
          </p:cNvPr>
          <p:cNvSpPr>
            <a:spLocks noGrp="1"/>
          </p:cNvSpPr>
          <p:nvPr>
            <p:ph sz="half" idx="1"/>
          </p:nvPr>
        </p:nvSpPr>
        <p:spPr>
          <a:xfrm>
            <a:off x="381000" y="1796749"/>
            <a:ext cx="5439032" cy="4093261"/>
          </a:xfrm>
        </p:spPr>
        <p:txBody>
          <a:bodyPr>
            <a:normAutofit lnSpcReduction="10000"/>
          </a:bodyPr>
          <a:lstStyle/>
          <a:p>
            <a:r>
              <a:rPr lang="en-US" dirty="0"/>
              <a:t>The library hosts a collection of important documents and publications from the beginning of BWC’s history to the present. </a:t>
            </a:r>
            <a:br>
              <a:rPr lang="en-US" dirty="0"/>
            </a:br>
            <a:endParaRPr lang="en-US" dirty="0"/>
          </a:p>
          <a:p>
            <a:r>
              <a:rPr lang="en-US" dirty="0"/>
              <a:t>Digitized documents can be found on Ohio Memory.</a:t>
            </a:r>
            <a:br>
              <a:rPr lang="en-US" dirty="0"/>
            </a:br>
            <a:endParaRPr lang="en-US" dirty="0"/>
          </a:p>
          <a:p>
            <a:r>
              <a:rPr lang="en-US" dirty="0">
                <a:hlinkClick r:id="rId3"/>
              </a:rPr>
              <a:t>Demo</a:t>
            </a:r>
            <a:endParaRPr lang="en-US" dirty="0"/>
          </a:p>
        </p:txBody>
      </p:sp>
      <p:pic>
        <p:nvPicPr>
          <p:cNvPr id="10" name="Content Placeholder 9" descr="A screenshot of a computer&#10;&#10;Description automatically generated">
            <a:extLst>
              <a:ext uri="{FF2B5EF4-FFF2-40B4-BE49-F238E27FC236}">
                <a16:creationId xmlns:a16="http://schemas.microsoft.com/office/drawing/2014/main" id="{E7BFECCC-51B3-13C0-62EA-5437A76FFEF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898783" y="2271563"/>
            <a:ext cx="5912217" cy="3097380"/>
          </a:xfrm>
        </p:spPr>
      </p:pic>
      <p:sp>
        <p:nvSpPr>
          <p:cNvPr id="4" name="Slide Number Placeholder 3">
            <a:extLst>
              <a:ext uri="{FF2B5EF4-FFF2-40B4-BE49-F238E27FC236}">
                <a16:creationId xmlns:a16="http://schemas.microsoft.com/office/drawing/2014/main" id="{FE8610B9-F597-FF0D-F94E-7DF5DC01C59C}"/>
              </a:ext>
            </a:extLst>
          </p:cNvPr>
          <p:cNvSpPr>
            <a:spLocks noGrp="1"/>
          </p:cNvSpPr>
          <p:nvPr>
            <p:ph type="sldNum" sz="quarter" idx="14"/>
          </p:nvPr>
        </p:nvSpPr>
        <p:spPr/>
        <p:txBody>
          <a:bodyPr/>
          <a:lstStyle/>
          <a:p>
            <a:fld id="{383B7B7A-CDDA-7C44-B1B0-1F1E45567B3B}" type="slidenum">
              <a:rPr lang="en-US" smtClean="0"/>
              <a:pPr/>
              <a:t>16</a:t>
            </a:fld>
            <a:endParaRPr lang="en-US" dirty="0"/>
          </a:p>
        </p:txBody>
      </p:sp>
    </p:spTree>
    <p:extLst>
      <p:ext uri="{BB962C8B-B14F-4D97-AF65-F5344CB8AC3E}">
        <p14:creationId xmlns:p14="http://schemas.microsoft.com/office/powerpoint/2010/main" val="1682443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236B-AEEE-F0FB-6294-1C56C9A1361A}"/>
              </a:ext>
            </a:extLst>
          </p:cNvPr>
          <p:cNvSpPr>
            <a:spLocks noGrp="1"/>
          </p:cNvSpPr>
          <p:nvPr>
            <p:ph type="title"/>
          </p:nvPr>
        </p:nvSpPr>
        <p:spPr/>
        <p:txBody>
          <a:bodyPr/>
          <a:lstStyle/>
          <a:p>
            <a:r>
              <a:rPr lang="en-US" dirty="0"/>
              <a:t>National safety council – how to benchmark</a:t>
            </a:r>
          </a:p>
        </p:txBody>
      </p:sp>
      <p:sp>
        <p:nvSpPr>
          <p:cNvPr id="3" name="Content Placeholder 2">
            <a:extLst>
              <a:ext uri="{FF2B5EF4-FFF2-40B4-BE49-F238E27FC236}">
                <a16:creationId xmlns:a16="http://schemas.microsoft.com/office/drawing/2014/main" id="{41905828-F0B2-8442-D676-F679D46A74AA}"/>
              </a:ext>
            </a:extLst>
          </p:cNvPr>
          <p:cNvSpPr>
            <a:spLocks noGrp="1"/>
          </p:cNvSpPr>
          <p:nvPr>
            <p:ph sz="half" idx="1"/>
          </p:nvPr>
        </p:nvSpPr>
        <p:spPr>
          <a:xfrm>
            <a:off x="381000" y="1511165"/>
            <a:ext cx="5439032" cy="4610501"/>
          </a:xfrm>
        </p:spPr>
        <p:txBody>
          <a:bodyPr>
            <a:normAutofit fontScale="92500"/>
          </a:bodyPr>
          <a:lstStyle/>
          <a:p>
            <a:r>
              <a:rPr lang="en-US" dirty="0"/>
              <a:t>Benchmarking is a tool that’s used to see where your company performs safety-wise with those in the same industry.</a:t>
            </a:r>
          </a:p>
          <a:p>
            <a:endParaRPr lang="en-US" dirty="0"/>
          </a:p>
          <a:p>
            <a:r>
              <a:rPr lang="en-US" dirty="0"/>
              <a:t>If you know your NAICS and injury information, you can use NSC’s calculator and incidence rate chart to compare your company’s rates with others.</a:t>
            </a:r>
          </a:p>
          <a:p>
            <a:endParaRPr lang="en-US" dirty="0"/>
          </a:p>
          <a:p>
            <a:r>
              <a:rPr lang="en-US" dirty="0">
                <a:hlinkClick r:id="rId3"/>
              </a:rPr>
              <a:t>Demo</a:t>
            </a:r>
            <a:endParaRPr lang="en-US" dirty="0"/>
          </a:p>
        </p:txBody>
      </p:sp>
      <p:pic>
        <p:nvPicPr>
          <p:cNvPr id="9" name="Content Placeholder 8" descr="A screenshot of a graph&#10;&#10;Description automatically generated">
            <a:extLst>
              <a:ext uri="{FF2B5EF4-FFF2-40B4-BE49-F238E27FC236}">
                <a16:creationId xmlns:a16="http://schemas.microsoft.com/office/drawing/2014/main" id="{91AF9F8A-CA74-2EEF-B57B-DF0FB9504DBA}"/>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174510" y="1172777"/>
            <a:ext cx="4125549" cy="4745424"/>
          </a:xfrm>
        </p:spPr>
      </p:pic>
      <p:sp>
        <p:nvSpPr>
          <p:cNvPr id="5" name="Slide Number Placeholder 4">
            <a:extLst>
              <a:ext uri="{FF2B5EF4-FFF2-40B4-BE49-F238E27FC236}">
                <a16:creationId xmlns:a16="http://schemas.microsoft.com/office/drawing/2014/main" id="{7051EDDD-8956-2023-8C74-6C58BC193BFD}"/>
              </a:ext>
            </a:extLst>
          </p:cNvPr>
          <p:cNvSpPr>
            <a:spLocks noGrp="1"/>
          </p:cNvSpPr>
          <p:nvPr>
            <p:ph type="sldNum" sz="quarter" idx="14"/>
          </p:nvPr>
        </p:nvSpPr>
        <p:spPr/>
        <p:txBody>
          <a:bodyPr/>
          <a:lstStyle/>
          <a:p>
            <a:fld id="{383B7B7A-CDDA-7C44-B1B0-1F1E45567B3B}" type="slidenum">
              <a:rPr lang="en-US" smtClean="0"/>
              <a:pPr/>
              <a:t>17</a:t>
            </a:fld>
            <a:endParaRPr lang="en-US" dirty="0"/>
          </a:p>
        </p:txBody>
      </p:sp>
    </p:spTree>
    <p:extLst>
      <p:ext uri="{BB962C8B-B14F-4D97-AF65-F5344CB8AC3E}">
        <p14:creationId xmlns:p14="http://schemas.microsoft.com/office/powerpoint/2010/main" val="2276683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006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3CAA-3676-8871-7882-C681A0BC7FC2}"/>
              </a:ext>
            </a:extLst>
          </p:cNvPr>
          <p:cNvSpPr>
            <a:spLocks noGrp="1"/>
          </p:cNvSpPr>
          <p:nvPr>
            <p:ph type="title"/>
          </p:nvPr>
        </p:nvSpPr>
        <p:spPr>
          <a:xfrm>
            <a:off x="381000" y="365126"/>
            <a:ext cx="11430000" cy="717226"/>
          </a:xfrm>
        </p:spPr>
        <p:txBody>
          <a:bodyPr anchor="t">
            <a:normAutofit/>
          </a:bodyPr>
          <a:lstStyle/>
          <a:p>
            <a:r>
              <a:rPr lang="en-US" dirty="0"/>
              <a:t>BWC Safety services</a:t>
            </a:r>
          </a:p>
        </p:txBody>
      </p:sp>
      <p:sp>
        <p:nvSpPr>
          <p:cNvPr id="12" name="Content Placeholder 2">
            <a:extLst>
              <a:ext uri="{FF2B5EF4-FFF2-40B4-BE49-F238E27FC236}">
                <a16:creationId xmlns:a16="http://schemas.microsoft.com/office/drawing/2014/main" id="{7BE32511-1568-7997-D163-5870A97364EE}"/>
              </a:ext>
            </a:extLst>
          </p:cNvPr>
          <p:cNvSpPr>
            <a:spLocks noGrp="1"/>
          </p:cNvSpPr>
          <p:nvPr>
            <p:ph sz="half" idx="1"/>
          </p:nvPr>
        </p:nvSpPr>
        <p:spPr>
          <a:xfrm>
            <a:off x="381000" y="1825625"/>
            <a:ext cx="5439032" cy="4093261"/>
          </a:xfrm>
        </p:spPr>
        <p:txBody>
          <a:bodyPr>
            <a:normAutofit fontScale="92500" lnSpcReduction="20000"/>
          </a:bodyPr>
          <a:lstStyle/>
          <a:p>
            <a:r>
              <a:rPr lang="en-US" dirty="0"/>
              <a:t>Facility/operational assessments</a:t>
            </a:r>
          </a:p>
          <a:p>
            <a:r>
              <a:rPr lang="en-US" dirty="0"/>
              <a:t>Safety management assessments</a:t>
            </a:r>
          </a:p>
          <a:p>
            <a:r>
              <a:rPr lang="en-US" dirty="0"/>
              <a:t>Project facilitation</a:t>
            </a:r>
          </a:p>
          <a:p>
            <a:r>
              <a:rPr lang="en-US" dirty="0"/>
              <a:t>On-site training</a:t>
            </a:r>
          </a:p>
          <a:p>
            <a:r>
              <a:rPr lang="en-US" dirty="0"/>
              <a:t>Safety team development/improvement</a:t>
            </a:r>
          </a:p>
          <a:p>
            <a:r>
              <a:rPr lang="en-US" dirty="0"/>
              <a:t>Program/process development</a:t>
            </a:r>
          </a:p>
          <a:p>
            <a:r>
              <a:rPr lang="en-US" dirty="0"/>
              <a:t>Return-to-work consultations</a:t>
            </a:r>
          </a:p>
          <a:p>
            <a:r>
              <a:rPr lang="en-US" dirty="0"/>
              <a:t>Air sampling</a:t>
            </a:r>
          </a:p>
          <a:p>
            <a:r>
              <a:rPr lang="en-US" dirty="0"/>
              <a:t>Noise sampling</a:t>
            </a:r>
          </a:p>
          <a:p>
            <a:r>
              <a:rPr lang="en-US" dirty="0"/>
              <a:t>Physical hazard assessments</a:t>
            </a:r>
          </a:p>
        </p:txBody>
      </p:sp>
      <p:pic>
        <p:nvPicPr>
          <p:cNvPr id="5" name="Picture 4" descr="A qr code with a logo&#10;&#10;Description automatically generated">
            <a:extLst>
              <a:ext uri="{FF2B5EF4-FFF2-40B4-BE49-F238E27FC236}">
                <a16:creationId xmlns:a16="http://schemas.microsoft.com/office/drawing/2014/main" id="{D9E92C5D-802E-9BC2-9726-CCF75ECC0099}"/>
              </a:ext>
            </a:extLst>
          </p:cNvPr>
          <p:cNvPicPr>
            <a:picLocks noChangeAspect="1"/>
          </p:cNvPicPr>
          <p:nvPr/>
        </p:nvPicPr>
        <p:blipFill>
          <a:blip r:embed="rId3"/>
          <a:stretch>
            <a:fillRect/>
          </a:stretch>
        </p:blipFill>
        <p:spPr>
          <a:xfrm>
            <a:off x="6911986" y="1825625"/>
            <a:ext cx="4083028" cy="4093261"/>
          </a:xfrm>
          <a:prstGeom prst="rect">
            <a:avLst/>
          </a:prstGeom>
          <a:noFill/>
        </p:spPr>
      </p:pic>
      <p:sp>
        <p:nvSpPr>
          <p:cNvPr id="4" name="Slide Number Placeholder 3">
            <a:extLst>
              <a:ext uri="{FF2B5EF4-FFF2-40B4-BE49-F238E27FC236}">
                <a16:creationId xmlns:a16="http://schemas.microsoft.com/office/drawing/2014/main" id="{6949E461-1D4B-981D-C7D1-578A45633071}"/>
              </a:ext>
            </a:extLst>
          </p:cNvPr>
          <p:cNvSpPr>
            <a:spLocks noGrp="1"/>
          </p:cNvSpPr>
          <p:nvPr>
            <p:ph type="sldNum" sz="quarter" idx="14"/>
          </p:nvPr>
        </p:nvSpPr>
        <p:spPr>
          <a:xfrm>
            <a:off x="9067800" y="6356350"/>
            <a:ext cx="2743200" cy="365125"/>
          </a:xfrm>
        </p:spPr>
        <p:txBody>
          <a:bodyPr anchor="ctr">
            <a:normAutofit/>
          </a:bodyPr>
          <a:lstStyle/>
          <a:p>
            <a:pPr>
              <a:spcAft>
                <a:spcPts val="600"/>
              </a:spcAft>
            </a:pPr>
            <a:fld id="{383B7B7A-CDDA-7C44-B1B0-1F1E45567B3B}" type="slidenum">
              <a:rPr lang="en-US" smtClean="0"/>
              <a:pPr>
                <a:spcAft>
                  <a:spcPts val="600"/>
                </a:spcAft>
              </a:pPr>
              <a:t>19</a:t>
            </a:fld>
            <a:endParaRPr lang="en-US"/>
          </a:p>
        </p:txBody>
      </p:sp>
      <p:sp>
        <p:nvSpPr>
          <p:cNvPr id="6" name="TextBox 5">
            <a:extLst>
              <a:ext uri="{FF2B5EF4-FFF2-40B4-BE49-F238E27FC236}">
                <a16:creationId xmlns:a16="http://schemas.microsoft.com/office/drawing/2014/main" id="{E76758FC-E5E6-A072-960D-C504EC5A1961}"/>
              </a:ext>
            </a:extLst>
          </p:cNvPr>
          <p:cNvSpPr txBox="1"/>
          <p:nvPr/>
        </p:nvSpPr>
        <p:spPr>
          <a:xfrm>
            <a:off x="381000" y="1192378"/>
            <a:ext cx="5170714" cy="523220"/>
          </a:xfrm>
          <a:prstGeom prst="rect">
            <a:avLst/>
          </a:prstGeom>
          <a:noFill/>
        </p:spPr>
        <p:txBody>
          <a:bodyPr wrap="square" rtlCol="0">
            <a:spAutoFit/>
          </a:bodyPr>
          <a:lstStyle/>
          <a:p>
            <a:r>
              <a:rPr lang="en-US" sz="2800" dirty="0"/>
              <a:t>Consultation Services Include:</a:t>
            </a:r>
          </a:p>
        </p:txBody>
      </p:sp>
    </p:spTree>
    <p:extLst>
      <p:ext uri="{BB962C8B-B14F-4D97-AF65-F5344CB8AC3E}">
        <p14:creationId xmlns:p14="http://schemas.microsoft.com/office/powerpoint/2010/main" val="2510929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9892377"/>
      </p:ext>
    </p:extLst>
  </p:cSld>
  <p:clrMapOvr>
    <a:masterClrMapping/>
  </p:clrMapOvr>
</p:sld>
</file>

<file path=ppt/theme/theme1.xml><?xml version="1.0" encoding="utf-8"?>
<a:theme xmlns:a="http://schemas.openxmlformats.org/drawingml/2006/main" name="Heart of it All Deck">
  <a:themeElements>
    <a:clrScheme name="Custom 5">
      <a:dk1>
        <a:srgbClr val="2A2F36"/>
      </a:dk1>
      <a:lt1>
        <a:srgbClr val="FFFFFF"/>
      </a:lt1>
      <a:dk2>
        <a:srgbClr val="2A2F36"/>
      </a:dk2>
      <a:lt2>
        <a:srgbClr val="FAFAFA"/>
      </a:lt2>
      <a:accent1>
        <a:srgbClr val="C12637"/>
      </a:accent1>
      <a:accent2>
        <a:srgbClr val="C12637"/>
      </a:accent2>
      <a:accent3>
        <a:srgbClr val="8AA87C"/>
      </a:accent3>
      <a:accent4>
        <a:srgbClr val="718B64"/>
      </a:accent4>
      <a:accent5>
        <a:srgbClr val="6BB8E0"/>
      </a:accent5>
      <a:accent6>
        <a:srgbClr val="F3CD55"/>
      </a:accent6>
      <a:hlink>
        <a:srgbClr val="1196D3"/>
      </a:hlink>
      <a:folHlink>
        <a:srgbClr val="00C0EA"/>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Population Power Point" id="{6239F01F-605E-4DF6-9195-54D7C7F60308}" vid="{FC1A0B45-B191-4371-9653-8CC1623D5EDB}"/>
    </a:ext>
  </a:extLst>
</a:theme>
</file>

<file path=ppt/theme/theme2.xml><?xml version="1.0" encoding="utf-8"?>
<a:theme xmlns:a="http://schemas.openxmlformats.org/drawingml/2006/main" name="Opening and Closing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2413</TotalTime>
  <Words>1753</Words>
  <Application>Microsoft Office PowerPoint</Application>
  <PresentationFormat>Widescreen</PresentationFormat>
  <Paragraphs>257</Paragraphs>
  <Slides>20</Slides>
  <Notes>17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Tahoma</vt:lpstr>
      <vt:lpstr>Source Sans 3</vt:lpstr>
      <vt:lpstr>Source Sans Pro</vt:lpstr>
      <vt:lpstr>Calibri</vt:lpstr>
      <vt:lpstr>Open Sans</vt:lpstr>
      <vt:lpstr>Heart of it All Deck</vt:lpstr>
      <vt:lpstr>Opening and Closing Slides</vt:lpstr>
      <vt:lpstr>PowerPoint Presentation</vt:lpstr>
      <vt:lpstr>Ohio bwc library services</vt:lpstr>
      <vt:lpstr>Ohio bwc library Services</vt:lpstr>
      <vt:lpstr>Ohio BWc library staff</vt:lpstr>
      <vt:lpstr>Library service offerings</vt:lpstr>
      <vt:lpstr>Research</vt:lpstr>
      <vt:lpstr>Research question examples</vt:lpstr>
      <vt:lpstr>Safety standards</vt:lpstr>
      <vt:lpstr>Safety standard examples</vt:lpstr>
      <vt:lpstr>Literature searches</vt:lpstr>
      <vt:lpstr>Literature searches – best practices</vt:lpstr>
      <vt:lpstr>Streamery (online safety videos)</vt:lpstr>
      <vt:lpstr>Written safety plan/policy templates </vt:lpstr>
      <vt:lpstr>Handouts, Quizzes, PowerPoints </vt:lpstr>
      <vt:lpstr>Books</vt:lpstr>
      <vt:lpstr>Archive/Museum </vt:lpstr>
      <vt:lpstr>National safety council – how to benchmark</vt:lpstr>
      <vt:lpstr>PowerPoint Presentation</vt:lpstr>
      <vt:lpstr>BWC Safety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Gladden, Jeremy</dc:creator>
  <cp:lastModifiedBy>Hart, Andrew</cp:lastModifiedBy>
  <cp:revision>68</cp:revision>
  <cp:lastPrinted>2023-06-01T12:39:21Z</cp:lastPrinted>
  <dcterms:created xsi:type="dcterms:W3CDTF">2019-10-25T18:01:05Z</dcterms:created>
  <dcterms:modified xsi:type="dcterms:W3CDTF">2024-11-01T19:22:20Z</dcterms:modified>
</cp:coreProperties>
</file>