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67" r:id="rId1"/>
    <p:sldMasterId id="2147483795" r:id="rId2"/>
    <p:sldMasterId id="2147483798" r:id="rId3"/>
  </p:sldMasterIdLst>
  <p:notesMasterIdLst>
    <p:notesMasterId r:id="rId19"/>
  </p:notesMasterIdLst>
  <p:sldIdLst>
    <p:sldId id="268" r:id="rId4"/>
    <p:sldId id="377" r:id="rId5"/>
    <p:sldId id="272" r:id="rId6"/>
    <p:sldId id="373" r:id="rId7"/>
    <p:sldId id="368" r:id="rId8"/>
    <p:sldId id="367" r:id="rId9"/>
    <p:sldId id="356" r:id="rId10"/>
    <p:sldId id="344" r:id="rId11"/>
    <p:sldId id="274" r:id="rId12"/>
    <p:sldId id="375" r:id="rId13"/>
    <p:sldId id="276" r:id="rId14"/>
    <p:sldId id="273" r:id="rId15"/>
    <p:sldId id="376" r:id="rId16"/>
    <p:sldId id="278" r:id="rId17"/>
    <p:sldId id="269" r:id="rId18"/>
  </p:sldIdLst>
  <p:sldSz cx="12192000" cy="6858000"/>
  <p:notesSz cx="7010400" cy="9296400"/>
  <p:embeddedFontLst>
    <p:embeddedFont>
      <p:font typeface="Open Sans" panose="020B0606030504020204" pitchFamily="34" charset="0"/>
      <p:regular r:id="rId20"/>
      <p:bold r:id="rId21"/>
      <p:italic r:id="rId22"/>
      <p:boldItalic r:id="rId23"/>
    </p:embeddedFont>
    <p:embeddedFont>
      <p:font typeface="Source Sans 3" panose="020B0503030403020204" pitchFamily="34" charset="0"/>
      <p:regular r:id="rId24"/>
      <p:bold r:id="rId25"/>
      <p:italic r:id="rId26"/>
      <p:boldItalic r:id="rId27"/>
    </p:embeddedFont>
    <p:embeddedFont>
      <p:font typeface="Source Sans 3 Black" panose="020B0903030403020204" pitchFamily="34" charset="0"/>
      <p:bold r:id="rId28"/>
      <p:boldItalic r:id="rId29"/>
    </p:embeddedFont>
    <p:embeddedFont>
      <p:font typeface="Source Sans Pro" panose="020B050303040302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C2FE9EA-C3DB-4E15-95D5-8CF193112191}">
          <p14:sldIdLst>
            <p14:sldId id="268"/>
            <p14:sldId id="377"/>
            <p14:sldId id="272"/>
            <p14:sldId id="373"/>
            <p14:sldId id="368"/>
            <p14:sldId id="367"/>
            <p14:sldId id="356"/>
            <p14:sldId id="344"/>
            <p14:sldId id="274"/>
            <p14:sldId id="375"/>
            <p14:sldId id="276"/>
            <p14:sldId id="273"/>
            <p14:sldId id="376"/>
            <p14:sldId id="278"/>
            <p14:sldId id="26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44" userDrawn="1">
          <p15:clr>
            <a:srgbClr val="A4A3A4"/>
          </p15:clr>
        </p15:guide>
      </p15:sldGuideLst>
    </p:ext>
    <p:ext uri="{2D200454-40CA-4A62-9FC3-DE9A4176ACB9}">
      <p15:notesGuideLst xmlns:p15="http://schemas.microsoft.com/office/powerpoint/2012/main">
        <p15:guide id="1" orient="horz" pos="2929" userDrawn="1">
          <p15:clr>
            <a:srgbClr val="A4A3A4"/>
          </p15:clr>
        </p15:guide>
        <p15:guide id="2" pos="220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3F75"/>
    <a:srgbClr val="008E51"/>
    <a:srgbClr val="007A46"/>
    <a:srgbClr val="F383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82555" autoAdjust="0"/>
  </p:normalViewPr>
  <p:slideViewPr>
    <p:cSldViewPr snapToGrid="0">
      <p:cViewPr varScale="1">
        <p:scale>
          <a:sx n="80" d="100"/>
          <a:sy n="80" d="100"/>
        </p:scale>
        <p:origin x="691" y="67"/>
      </p:cViewPr>
      <p:guideLst>
        <p:guide orient="horz" pos="2160"/>
        <p:guide pos="3840"/>
        <p:guide orient="horz" pos="144"/>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929"/>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6.fntdata"/><Relationship Id="rId33" Type="http://schemas.openxmlformats.org/officeDocument/2006/relationships/font" Target="fonts/font14.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3" tIns="46583" rIns="93163" bIns="46583"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4"/>
          </a:xfrm>
          <a:prstGeom prst="rect">
            <a:avLst/>
          </a:prstGeom>
        </p:spPr>
        <p:txBody>
          <a:bodyPr vert="horz" lIns="93163" tIns="46583" rIns="93163" bIns="46583" rtlCol="0"/>
          <a:lstStyle>
            <a:lvl1pPr algn="r">
              <a:defRPr sz="1200"/>
            </a:lvl1pPr>
          </a:lstStyle>
          <a:p>
            <a:fld id="{CDC4ADDC-17FF-4FE4-A163-D89C2EB8540B}" type="datetimeFigureOut">
              <a:rPr lang="en-US" smtClean="0"/>
              <a:t>11/4/2024</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3" tIns="46583" rIns="93163" bIns="46583"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3" tIns="46583" rIns="93163" bIns="4658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63" tIns="46583" rIns="93163" bIns="4658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3163" tIns="46583" rIns="93163" bIns="46583" rtlCol="0" anchor="b"/>
          <a:lstStyle>
            <a:lvl1pPr algn="r">
              <a:defRPr sz="1200"/>
            </a:lvl1pPr>
          </a:lstStyle>
          <a:p>
            <a:fld id="{7A6E335F-6B58-4BAC-AAD9-EC2E6DC7157D}" type="slidenum">
              <a:rPr lang="en-US" smtClean="0"/>
              <a:t>‹#›</a:t>
            </a:fld>
            <a:endParaRPr lang="en-US" dirty="0"/>
          </a:p>
        </p:txBody>
      </p:sp>
    </p:spTree>
    <p:extLst>
      <p:ext uri="{BB962C8B-B14F-4D97-AF65-F5344CB8AC3E}">
        <p14:creationId xmlns:p14="http://schemas.microsoft.com/office/powerpoint/2010/main" val="148645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en-US" dirty="0">
              <a:effectLst/>
            </a:endParaRPr>
          </a:p>
          <a:p>
            <a:br>
              <a:rPr lang="en-US" b="0" i="0" dirty="0">
                <a:solidFill>
                  <a:srgbClr val="252423"/>
                </a:solidFill>
                <a:effectLst/>
                <a:latin typeface="-apple-system"/>
              </a:rPr>
            </a:br>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a:t>
            </a:fld>
            <a:endParaRPr lang="en-US" dirty="0"/>
          </a:p>
        </p:txBody>
      </p:sp>
    </p:spTree>
    <p:extLst>
      <p:ext uri="{BB962C8B-B14F-4D97-AF65-F5344CB8AC3E}">
        <p14:creationId xmlns:p14="http://schemas.microsoft.com/office/powerpoint/2010/main" val="3102777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*REQUIRED SLIDE*</a:t>
            </a:r>
          </a:p>
          <a:p>
            <a:endParaRPr lang="en-US" dirty="0"/>
          </a:p>
          <a:p>
            <a:endParaRPr lang="en-US" dirty="0"/>
          </a:p>
          <a:p>
            <a:r>
              <a:rPr lang="en-US" dirty="0"/>
              <a:t>QR Code takes you to BWC website.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6E335F-6B58-4BAC-AAD9-EC2E6DC715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25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 found on BWC Learning Center is the most accurate. QR Code takes you to BWC Learning Center. Use log on credentials to see the training schedule.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6E335F-6B58-4BAC-AAD9-EC2E6DC715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4682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4</a:t>
            </a:fld>
            <a:endParaRPr lang="en-US" dirty="0"/>
          </a:p>
        </p:txBody>
      </p:sp>
    </p:spTree>
    <p:extLst>
      <p:ext uri="{BB962C8B-B14F-4D97-AF65-F5344CB8AC3E}">
        <p14:creationId xmlns:p14="http://schemas.microsoft.com/office/powerpoint/2010/main" val="2985859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attendees to their assigned Employer Service Specialist</a:t>
            </a:r>
          </a:p>
        </p:txBody>
      </p:sp>
      <p:sp>
        <p:nvSpPr>
          <p:cNvPr id="4" name="Slide Number Placeholder 3"/>
          <p:cNvSpPr>
            <a:spLocks noGrp="1"/>
          </p:cNvSpPr>
          <p:nvPr>
            <p:ph type="sldNum" sz="quarter" idx="5"/>
          </p:nvPr>
        </p:nvSpPr>
        <p:spPr/>
        <p:txBody>
          <a:bodyPr/>
          <a:lstStyle/>
          <a:p>
            <a:fld id="{7A6E335F-6B58-4BAC-AAD9-EC2E6DC7157D}" type="slidenum">
              <a:rPr lang="en-US" smtClean="0"/>
              <a:t>7</a:t>
            </a:fld>
            <a:endParaRPr lang="en-US" dirty="0"/>
          </a:p>
        </p:txBody>
      </p:sp>
    </p:spTree>
    <p:extLst>
      <p:ext uri="{BB962C8B-B14F-4D97-AF65-F5344CB8AC3E}">
        <p14:creationId xmlns:p14="http://schemas.microsoft.com/office/powerpoint/2010/main" val="2142732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would be used for specific regional interest items. It will need Communications approval if a region chooses to use it. </a:t>
            </a:r>
          </a:p>
        </p:txBody>
      </p:sp>
      <p:sp>
        <p:nvSpPr>
          <p:cNvPr id="4" name="Slide Number Placeholder 3"/>
          <p:cNvSpPr>
            <a:spLocks noGrp="1"/>
          </p:cNvSpPr>
          <p:nvPr>
            <p:ph type="sldNum" sz="quarter" idx="5"/>
          </p:nvPr>
        </p:nvSpPr>
        <p:spPr/>
        <p:txBody>
          <a:bodyPr/>
          <a:lstStyle/>
          <a:p>
            <a:fld id="{7A6E335F-6B58-4BAC-AAD9-EC2E6DC7157D}" type="slidenum">
              <a:rPr lang="en-US" smtClean="0"/>
              <a:t>8</a:t>
            </a:fld>
            <a:endParaRPr lang="en-US" dirty="0"/>
          </a:p>
        </p:txBody>
      </p:sp>
    </p:spTree>
    <p:extLst>
      <p:ext uri="{BB962C8B-B14F-4D97-AF65-F5344CB8AC3E}">
        <p14:creationId xmlns:p14="http://schemas.microsoft.com/office/powerpoint/2010/main" val="3750569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9</a:t>
            </a:fld>
            <a:endParaRPr lang="en-US" dirty="0"/>
          </a:p>
        </p:txBody>
      </p:sp>
    </p:spTree>
    <p:extLst>
      <p:ext uri="{BB962C8B-B14F-4D97-AF65-F5344CB8AC3E}">
        <p14:creationId xmlns:p14="http://schemas.microsoft.com/office/powerpoint/2010/main" val="3953945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Carbon monoxide is 300 times more attractive to hemoglobin than oxygen, so small amounts of carbon monoxide can tie up a lot of our blood’s ability to transport oxygen. </a:t>
            </a:r>
          </a:p>
          <a:p>
            <a:endParaRPr lang="en-US" dirty="0"/>
          </a:p>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10</a:t>
            </a:fld>
            <a:endParaRPr lang="en-US" dirty="0"/>
          </a:p>
        </p:txBody>
      </p:sp>
    </p:spTree>
    <p:extLst>
      <p:ext uri="{BB962C8B-B14F-4D97-AF65-F5344CB8AC3E}">
        <p14:creationId xmlns:p14="http://schemas.microsoft.com/office/powerpoint/2010/main" val="304530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 exposure to carbon monoxide can result in mild symptoms like headache, upset stomach, tiredness, or dizziness. High exposure leads to hypoxia (high-pox-ee-uh), which is extreme lack of oxygen. Hypoxia is dangerous since our muscles and organs need oxygen to survive, particularly the brain. If hypoxia continues for too long, permanent brain damage or death can occur.</a:t>
            </a:r>
          </a:p>
          <a:p>
            <a:endParaRPr lang="en-US" dirty="0"/>
          </a:p>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11</a:t>
            </a:fld>
            <a:endParaRPr lang="en-US" dirty="0"/>
          </a:p>
        </p:txBody>
      </p:sp>
    </p:spTree>
    <p:extLst>
      <p:ext uri="{BB962C8B-B14F-4D97-AF65-F5344CB8AC3E}">
        <p14:creationId xmlns:p14="http://schemas.microsoft.com/office/powerpoint/2010/main" val="3782951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carbon monoxide is formed when fuel doesn’t burn all the way. Any time gasoline, kerosene, natural gas, or wood are burned, carbon monoxide is likely formed. The danger of carbon monoxide exposure increases in winter as more of us use combustion to heat our homes. When looking for possible sources of carbon monoxide, ask yourself:</a:t>
            </a:r>
          </a:p>
          <a:p>
            <a:pPr marL="171450" indent="-171450">
              <a:buFont typeface="Arial" panose="020B0604020202020204" pitchFamily="34" charset="0"/>
              <a:buChar char="•"/>
            </a:pPr>
            <a:r>
              <a:rPr lang="en-US" dirty="0"/>
              <a:t>does it use liquid fuel? (examples: kerosene heaters, cars warming up in a garage)</a:t>
            </a:r>
          </a:p>
          <a:p>
            <a:pPr marL="171450" indent="-171450">
              <a:buFont typeface="Arial" panose="020B0604020202020204" pitchFamily="34" charset="0"/>
              <a:buChar char="•"/>
            </a:pPr>
            <a:r>
              <a:rPr lang="en-US" dirty="0"/>
              <a:t>does it have a pilot light or is it hooked up to a gas line? (gas stove, gas water heater)</a:t>
            </a:r>
          </a:p>
          <a:p>
            <a:pPr marL="171450" indent="-171450">
              <a:buFont typeface="Arial" panose="020B0604020202020204" pitchFamily="34" charset="0"/>
              <a:buChar char="•"/>
            </a:pPr>
            <a:r>
              <a:rPr lang="en-US" dirty="0"/>
              <a:t>does it burn fuel to make warmth (fire in a fireplace)?</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12</a:t>
            </a:fld>
            <a:endParaRPr lang="en-US" dirty="0"/>
          </a:p>
        </p:txBody>
      </p:sp>
    </p:spTree>
    <p:extLst>
      <p:ext uri="{BB962C8B-B14F-4D97-AF65-F5344CB8AC3E}">
        <p14:creationId xmlns:p14="http://schemas.microsoft.com/office/powerpoint/2010/main" val="4090713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we can’t smell carbon monoxide, we can’t rely on our nose to help us detect exposures. Instead, we can use a variety of techniques to minimize exposure.</a:t>
            </a:r>
          </a:p>
          <a:p>
            <a:pPr marL="228600" indent="-228600">
              <a:buFont typeface="+mj-lt"/>
              <a:buAutoNum type="arabicPeriod"/>
            </a:pPr>
            <a:r>
              <a:rPr lang="en-US" dirty="0"/>
              <a:t>If you have combustion in your home, invest in a carbon monoxide detector. Like a smoke detector, it is pre-set to go off in the presence of carbon monoxide instead of smoke.</a:t>
            </a:r>
          </a:p>
          <a:p>
            <a:pPr marL="228600" indent="-228600">
              <a:buFont typeface="+mj-lt"/>
              <a:buAutoNum type="arabicPeriod"/>
            </a:pPr>
            <a:r>
              <a:rPr lang="en-US" dirty="0"/>
              <a:t>Maintain equipment and chimneys. A dirty chimney may restrict air flow upward and encourage more smoke to enter the living space. Old hoses are more likely to leak. Dirty fittings may not allow for a consistent burn around a burner ring. </a:t>
            </a:r>
          </a:p>
          <a:p>
            <a:pPr marL="228600" indent="-228600">
              <a:buFont typeface="+mj-lt"/>
              <a:buAutoNum type="arabicPeriod"/>
            </a:pPr>
            <a:r>
              <a:rPr lang="en-US" dirty="0"/>
              <a:t>Minimize combustion heating in enclosed spaces. A car “warming up” in a closed garage is putting out carbon monoxide from the tailpipe. Over time the concentration of carbon monoxide builds. </a:t>
            </a:r>
          </a:p>
          <a:p>
            <a:pPr marL="228600" indent="-228600">
              <a:buFont typeface="+mj-lt"/>
              <a:buAutoNum type="arabicPeriod"/>
            </a:pPr>
            <a:endParaRPr lang="en-US" dirty="0"/>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13</a:t>
            </a:fld>
            <a:endParaRPr lang="en-US" dirty="0"/>
          </a:p>
        </p:txBody>
      </p:sp>
    </p:spTree>
    <p:extLst>
      <p:ext uri="{BB962C8B-B14F-4D97-AF65-F5344CB8AC3E}">
        <p14:creationId xmlns:p14="http://schemas.microsoft.com/office/powerpoint/2010/main" val="369093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homes aren’t the only place where carbon monoxide exposure is a concern. At BWC Safety Services, we have staff trained in monitoring air contaminants, like carbon monoxide. Safety, industrial hygiene, and ergonomic consultations are available as part of your premium, so please reach out if you have a workplace safety concern.</a:t>
            </a:r>
          </a:p>
        </p:txBody>
      </p:sp>
      <p:sp>
        <p:nvSpPr>
          <p:cNvPr id="4" name="Slide Number Placeholder 3"/>
          <p:cNvSpPr>
            <a:spLocks noGrp="1"/>
          </p:cNvSpPr>
          <p:nvPr>
            <p:ph type="sldNum" sz="quarter" idx="5"/>
          </p:nvPr>
        </p:nvSpPr>
        <p:spPr/>
        <p:txBody>
          <a:bodyPr/>
          <a:lstStyle/>
          <a:p>
            <a:fld id="{7A6E335F-6B58-4BAC-AAD9-EC2E6DC7157D}" type="slidenum">
              <a:rPr lang="en-US" smtClean="0"/>
              <a:t>14</a:t>
            </a:fld>
            <a:endParaRPr lang="en-US" dirty="0"/>
          </a:p>
        </p:txBody>
      </p:sp>
    </p:spTree>
    <p:extLst>
      <p:ext uri="{BB962C8B-B14F-4D97-AF65-F5344CB8AC3E}">
        <p14:creationId xmlns:p14="http://schemas.microsoft.com/office/powerpoint/2010/main" val="3187637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15</a:t>
            </a:fld>
            <a:endParaRPr lang="en-US" dirty="0"/>
          </a:p>
        </p:txBody>
      </p:sp>
    </p:spTree>
    <p:extLst>
      <p:ext uri="{BB962C8B-B14F-4D97-AF65-F5344CB8AC3E}">
        <p14:creationId xmlns:p14="http://schemas.microsoft.com/office/powerpoint/2010/main" val="24669510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Intro Slide DEV">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2338648" y="1864885"/>
            <a:ext cx="751470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9C8D9A76-764D-4243-BE8A-AFC03BBA7113}"/>
              </a:ext>
            </a:extLst>
          </p:cNvPr>
          <p:cNvSpPr>
            <a:spLocks noGrp="1"/>
          </p:cNvSpPr>
          <p:nvPr>
            <p:ph type="body" sz="quarter" idx="10" hasCustomPrompt="1"/>
          </p:nvPr>
        </p:nvSpPr>
        <p:spPr>
          <a:xfrm>
            <a:off x="2338649" y="2139210"/>
            <a:ext cx="7514704" cy="2500702"/>
          </a:xfrm>
          <a:prstGeom prst="rect">
            <a:avLst/>
          </a:prstGeom>
        </p:spPr>
        <p:txBody>
          <a:bodyPr/>
          <a:lstStyle>
            <a:lvl1pPr marL="0" indent="0" algn="ctr">
              <a:buNone/>
              <a:defRPr>
                <a:latin typeface="Source Sans 3" panose="020B0503030403020204" pitchFamily="34" charset="0"/>
              </a:defRPr>
            </a:lvl1pPr>
            <a:lvl2pPr marL="548640" indent="0">
              <a:buNone/>
              <a:defRPr/>
            </a:lvl2pPr>
          </a:lstStyle>
          <a:p>
            <a:pPr lvl="0"/>
            <a:r>
              <a:rPr lang="en-US" dirty="0"/>
              <a:t>Vestibulum ante ipsum </a:t>
            </a:r>
            <a:r>
              <a:rPr lang="en-US" dirty="0" err="1"/>
              <a:t>primis</a:t>
            </a:r>
            <a:r>
              <a:rPr lang="en-US" dirty="0"/>
              <a:t> in </a:t>
            </a:r>
            <a:r>
              <a:rPr lang="en-US" dirty="0" err="1"/>
              <a:t>faucibus</a:t>
            </a:r>
            <a:r>
              <a:rPr lang="en-US" dirty="0"/>
              <a:t> </a:t>
            </a:r>
            <a:r>
              <a:rPr lang="en-US" dirty="0" err="1"/>
              <a:t>orci</a:t>
            </a:r>
            <a:r>
              <a:rPr lang="en-US" dirty="0"/>
              <a:t> </a:t>
            </a:r>
            <a:r>
              <a:rPr lang="en-US" dirty="0" err="1"/>
              <a:t>luctus</a:t>
            </a:r>
            <a:r>
              <a:rPr lang="en-US" dirty="0"/>
              <a:t> et </a:t>
            </a:r>
            <a:r>
              <a:rPr lang="en-US" dirty="0" err="1"/>
              <a:t>ultrices</a:t>
            </a:r>
            <a:r>
              <a:rPr lang="en-US" dirty="0"/>
              <a:t> </a:t>
            </a:r>
            <a:r>
              <a:rPr lang="en-US" dirty="0" err="1"/>
              <a:t>posuere</a:t>
            </a:r>
            <a:r>
              <a:rPr lang="en-US" dirty="0"/>
              <a:t> </a:t>
            </a:r>
            <a:r>
              <a:rPr lang="en-US" dirty="0" err="1"/>
              <a:t>cubilia</a:t>
            </a:r>
            <a:r>
              <a:rPr lang="en-US" dirty="0"/>
              <a:t> Curae; </a:t>
            </a:r>
            <a:r>
              <a:rPr lang="en-US" dirty="0" err="1"/>
              <a:t>Fusce</a:t>
            </a:r>
            <a:r>
              <a:rPr lang="en-US" dirty="0"/>
              <a:t> id </a:t>
            </a:r>
            <a:r>
              <a:rPr lang="en-US" dirty="0" err="1"/>
              <a:t>purus</a:t>
            </a:r>
            <a:r>
              <a:rPr lang="en-US" dirty="0"/>
              <a:t>. </a:t>
            </a:r>
            <a:r>
              <a:rPr lang="en-US" dirty="0" err="1"/>
              <a:t>Phasellus</a:t>
            </a:r>
            <a:r>
              <a:rPr lang="en-US" dirty="0"/>
              <a:t> </a:t>
            </a:r>
            <a:r>
              <a:rPr lang="en-US" dirty="0" err="1"/>
              <a:t>blandit</a:t>
            </a:r>
            <a:r>
              <a:rPr lang="en-US" dirty="0"/>
              <a:t> </a:t>
            </a:r>
            <a:r>
              <a:rPr lang="en-US" dirty="0" err="1"/>
              <a:t>leo</a:t>
            </a:r>
            <a:r>
              <a:rPr lang="en-US" dirty="0"/>
              <a:t> </a:t>
            </a:r>
            <a:r>
              <a:rPr lang="en-US" dirty="0" err="1"/>
              <a:t>ut</a:t>
            </a:r>
            <a:r>
              <a:rPr lang="en-US" dirty="0"/>
              <a:t> </a:t>
            </a:r>
            <a:r>
              <a:rPr lang="en-US" dirty="0" err="1"/>
              <a:t>odio</a:t>
            </a:r>
            <a:r>
              <a:rPr lang="en-US" dirty="0"/>
              <a:t>.</a:t>
            </a:r>
          </a:p>
        </p:txBody>
      </p:sp>
      <p:pic>
        <p:nvPicPr>
          <p:cNvPr id="2" name="Picture 1" descr="Ohio Bureau of Workers' Compensation Logo">
            <a:extLst>
              <a:ext uri="{FF2B5EF4-FFF2-40B4-BE49-F238E27FC236}">
                <a16:creationId xmlns:a16="http://schemas.microsoft.com/office/drawing/2014/main" id="{621E2ABE-0563-D687-6A39-79C79837750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44477" y="5366411"/>
            <a:ext cx="3103046" cy="723957"/>
          </a:xfrm>
          <a:prstGeom prst="rect">
            <a:avLst/>
          </a:prstGeom>
        </p:spPr>
      </p:pic>
      <p:sp>
        <p:nvSpPr>
          <p:cNvPr id="15" name="Title Placeholder 6">
            <a:extLst>
              <a:ext uri="{FF2B5EF4-FFF2-40B4-BE49-F238E27FC236}">
                <a16:creationId xmlns:a16="http://schemas.microsoft.com/office/drawing/2014/main" id="{1BC007B7-6D96-5BCC-6209-90A7E75F293B}"/>
              </a:ext>
            </a:extLst>
          </p:cNvPr>
          <p:cNvSpPr>
            <a:spLocks noGrp="1"/>
          </p:cNvSpPr>
          <p:nvPr>
            <p:ph type="title" hasCustomPrompt="1"/>
          </p:nvPr>
        </p:nvSpPr>
        <p:spPr>
          <a:xfrm>
            <a:off x="381000" y="830506"/>
            <a:ext cx="11430000" cy="982861"/>
          </a:xfrm>
          <a:prstGeom prst="rect">
            <a:avLst/>
          </a:prstGeom>
        </p:spPr>
        <p:txBody>
          <a:bodyPr vert="horz" lIns="91440" tIns="45720" rIns="91440" bIns="45720" rtlCol="0" anchor="t">
            <a:normAutofit/>
          </a:bodyPr>
          <a:lstStyle>
            <a:lvl1pPr algn="ctr">
              <a:defRPr sz="6000"/>
            </a:lvl1pPr>
          </a:lstStyle>
          <a:p>
            <a:r>
              <a:rPr lang="en-US" dirty="0"/>
              <a:t>PRESENTATION TITLE</a:t>
            </a:r>
          </a:p>
        </p:txBody>
      </p:sp>
    </p:spTree>
    <p:extLst>
      <p:ext uri="{BB962C8B-B14F-4D97-AF65-F5344CB8AC3E}">
        <p14:creationId xmlns:p14="http://schemas.microsoft.com/office/powerpoint/2010/main" val="979810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er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54C5D952-7020-4B33-84F7-CBC1B869BB00}"/>
              </a:ext>
            </a:extLst>
          </p:cNvPr>
          <p:cNvSpPr>
            <a:spLocks noGrp="1"/>
          </p:cNvSpPr>
          <p:nvPr>
            <p:ph type="body" sz="quarter" idx="15" hasCustomPrompt="1"/>
          </p:nvPr>
        </p:nvSpPr>
        <p:spPr>
          <a:xfrm>
            <a:off x="386810" y="1114428"/>
            <a:ext cx="5219169" cy="830263"/>
          </a:xfrm>
          <a:prstGeom prst="rect">
            <a:avLst/>
          </a:prstGeom>
        </p:spPr>
        <p:txBody>
          <a:bodyPr>
            <a:normAutofit/>
          </a:bodyPr>
          <a:lstStyle>
            <a:lvl1pPr marL="0" indent="0">
              <a:buNone/>
              <a:defRPr sz="2400">
                <a:solidFill>
                  <a:schemeClr val="tx1"/>
                </a:solidFill>
                <a:latin typeface="Source Sans 3" panose="020B0503030403020204" pitchFamily="34" charset="0"/>
              </a:defRPr>
            </a:lvl1pPr>
          </a:lstStyle>
          <a:p>
            <a:pPr lvl="0"/>
            <a:r>
              <a:rPr lang="en-US" dirty="0"/>
              <a:t>Click to edit subtitle</a:t>
            </a:r>
          </a:p>
        </p:txBody>
      </p:sp>
      <p:sp>
        <p:nvSpPr>
          <p:cNvPr id="28" name="Text Placeholder 27">
            <a:extLst>
              <a:ext uri="{FF2B5EF4-FFF2-40B4-BE49-F238E27FC236}">
                <a16:creationId xmlns:a16="http://schemas.microsoft.com/office/drawing/2014/main" id="{D3068A40-1D69-47F3-AA7E-9CA2BC3F3834}"/>
              </a:ext>
            </a:extLst>
          </p:cNvPr>
          <p:cNvSpPr>
            <a:spLocks noGrp="1"/>
          </p:cNvSpPr>
          <p:nvPr>
            <p:ph type="body" sz="quarter" idx="16" hasCustomPrompt="1"/>
          </p:nvPr>
        </p:nvSpPr>
        <p:spPr>
          <a:xfrm>
            <a:off x="381001" y="4511176"/>
            <a:ext cx="5235550" cy="1336426"/>
          </a:xfrm>
          <a:prstGeom prst="rect">
            <a:avLst/>
          </a:prstGeom>
        </p:spPr>
        <p:txBody>
          <a:bodyPr>
            <a:normAutofit/>
          </a:bodyPr>
          <a:lstStyle>
            <a:lvl1pPr marL="0" indent="0">
              <a:buNone/>
              <a:defRPr sz="2000" b="0">
                <a:latin typeface="Source Sans 3" panose="020B0503030403020204" pitchFamily="34" charset="0"/>
              </a:defRPr>
            </a:lvl1pPr>
          </a:lstStyle>
          <a:p>
            <a:pPr lvl="0"/>
            <a:r>
              <a:rPr lang="en-US" dirty="0"/>
              <a:t>Click to add additional info</a:t>
            </a:r>
          </a:p>
        </p:txBody>
      </p:sp>
      <p:sp>
        <p:nvSpPr>
          <p:cNvPr id="11" name="Text Placeholder 21">
            <a:extLst>
              <a:ext uri="{FF2B5EF4-FFF2-40B4-BE49-F238E27FC236}">
                <a16:creationId xmlns:a16="http://schemas.microsoft.com/office/drawing/2014/main" id="{842910E7-43EF-44FD-A4C0-9AECABD8CC5F}"/>
              </a:ext>
            </a:extLst>
          </p:cNvPr>
          <p:cNvSpPr>
            <a:spLocks noGrp="1"/>
          </p:cNvSpPr>
          <p:nvPr>
            <p:ph type="body" sz="quarter" idx="17" hasCustomPrompt="1"/>
          </p:nvPr>
        </p:nvSpPr>
        <p:spPr>
          <a:xfrm>
            <a:off x="381001" y="3507165"/>
            <a:ext cx="5240310" cy="624860"/>
          </a:xfrm>
          <a:prstGeom prst="rect">
            <a:avLst/>
          </a:prstGeom>
        </p:spPr>
        <p:txBody>
          <a:bodyPr>
            <a:normAutofit/>
          </a:bodyPr>
          <a:lstStyle>
            <a:lvl1pPr marL="0" indent="0">
              <a:buNone/>
              <a:defRPr sz="2000">
                <a:solidFill>
                  <a:schemeClr val="bg1">
                    <a:lumMod val="65000"/>
                  </a:schemeClr>
                </a:solidFill>
                <a:latin typeface="Source Sans 3" panose="020B0503030403020204" pitchFamily="34" charset="0"/>
                <a:ea typeface="Source Serif Pro" panose="02040603050405020204" pitchFamily="18" charset="0"/>
              </a:defRPr>
            </a:lvl1pPr>
          </a:lstStyle>
          <a:p>
            <a:pPr lvl="0"/>
            <a:r>
              <a:rPr lang="en-US" dirty="0"/>
              <a:t>Title of presenter</a:t>
            </a:r>
          </a:p>
        </p:txBody>
      </p:sp>
      <p:sp>
        <p:nvSpPr>
          <p:cNvPr id="19" name="Text Placeholder 19">
            <a:extLst>
              <a:ext uri="{FF2B5EF4-FFF2-40B4-BE49-F238E27FC236}">
                <a16:creationId xmlns:a16="http://schemas.microsoft.com/office/drawing/2014/main" id="{E1D283C1-F316-43F0-BDE2-800E11D4BF38}"/>
              </a:ext>
            </a:extLst>
          </p:cNvPr>
          <p:cNvSpPr>
            <a:spLocks noGrp="1"/>
          </p:cNvSpPr>
          <p:nvPr>
            <p:ph type="body" sz="quarter" idx="14" hasCustomPrompt="1"/>
          </p:nvPr>
        </p:nvSpPr>
        <p:spPr>
          <a:xfrm>
            <a:off x="376240" y="2556086"/>
            <a:ext cx="5240310" cy="479092"/>
          </a:xfrm>
          <a:prstGeom prst="rect">
            <a:avLst/>
          </a:prstGeom>
        </p:spPr>
        <p:txBody>
          <a:bodyPr>
            <a:noAutofit/>
          </a:bodyPr>
          <a:lstStyle>
            <a:lvl1pPr marL="0" indent="0">
              <a:spcBef>
                <a:spcPts val="0"/>
              </a:spcBef>
              <a:buFontTx/>
              <a:buNone/>
              <a:defRPr sz="2800" b="1" cap="all" baseline="0">
                <a:solidFill>
                  <a:srgbClr val="002060"/>
                </a:solidFill>
                <a:latin typeface="Source Sans 3" panose="020B0503030403020204" pitchFamily="34" charset="0"/>
              </a:defRPr>
            </a:lvl1pPr>
          </a:lstStyle>
          <a:p>
            <a:pPr lvl="0"/>
            <a:r>
              <a:rPr lang="en-US" dirty="0"/>
              <a:t>First Name</a:t>
            </a:r>
          </a:p>
        </p:txBody>
      </p:sp>
      <p:sp>
        <p:nvSpPr>
          <p:cNvPr id="21" name="Text Placeholder 19">
            <a:extLst>
              <a:ext uri="{FF2B5EF4-FFF2-40B4-BE49-F238E27FC236}">
                <a16:creationId xmlns:a16="http://schemas.microsoft.com/office/drawing/2014/main" id="{C1223FDD-7488-4253-8BC8-8FEC76158AD1}"/>
              </a:ext>
            </a:extLst>
          </p:cNvPr>
          <p:cNvSpPr>
            <a:spLocks noGrp="1"/>
          </p:cNvSpPr>
          <p:nvPr>
            <p:ph type="body" sz="quarter" idx="20" hasCustomPrompt="1"/>
          </p:nvPr>
        </p:nvSpPr>
        <p:spPr>
          <a:xfrm>
            <a:off x="376240" y="3027689"/>
            <a:ext cx="5240310" cy="479092"/>
          </a:xfrm>
          <a:prstGeom prst="rect">
            <a:avLst/>
          </a:prstGeom>
        </p:spPr>
        <p:txBody>
          <a:bodyPr>
            <a:noAutofit/>
          </a:bodyPr>
          <a:lstStyle>
            <a:lvl1pPr marL="0" indent="0">
              <a:spcBef>
                <a:spcPts val="0"/>
              </a:spcBef>
              <a:buFontTx/>
              <a:buNone/>
              <a:defRPr sz="2800" b="1" cap="all" baseline="0">
                <a:solidFill>
                  <a:srgbClr val="002060"/>
                </a:solidFill>
                <a:latin typeface="Source Sans 3" panose="020B0503030403020204" pitchFamily="34" charset="0"/>
              </a:defRPr>
            </a:lvl1pPr>
          </a:lstStyle>
          <a:p>
            <a:pPr lvl="0"/>
            <a:r>
              <a:rPr lang="en-US" dirty="0"/>
              <a:t>Last Name</a:t>
            </a:r>
          </a:p>
        </p:txBody>
      </p:sp>
      <p:sp>
        <p:nvSpPr>
          <p:cNvPr id="5" name="Picture Placeholder 4">
            <a:extLst>
              <a:ext uri="{FF2B5EF4-FFF2-40B4-BE49-F238E27FC236}">
                <a16:creationId xmlns:a16="http://schemas.microsoft.com/office/drawing/2014/main" id="{FA81CFAB-6E89-DB44-BE09-32E905D91A5B}"/>
              </a:ext>
            </a:extLst>
          </p:cNvPr>
          <p:cNvSpPr>
            <a:spLocks noGrp="1"/>
          </p:cNvSpPr>
          <p:nvPr>
            <p:ph type="pic" sz="quarter" idx="21"/>
          </p:nvPr>
        </p:nvSpPr>
        <p:spPr>
          <a:xfrm>
            <a:off x="5825484" y="1114428"/>
            <a:ext cx="5985516" cy="4701756"/>
          </a:xfrm>
          <a:prstGeom prst="rect">
            <a:avLst/>
          </a:prstGeom>
        </p:spPr>
        <p:txBody>
          <a:bodyPr>
            <a:normAutofit/>
          </a:bodyPr>
          <a:lstStyle>
            <a:lvl1pPr>
              <a:defRPr sz="2000">
                <a:solidFill>
                  <a:schemeClr val="bg1">
                    <a:lumMod val="65000"/>
                  </a:schemeClr>
                </a:solidFill>
                <a:latin typeface="Source Sans 3" panose="020B0503030403020204" pitchFamily="34" charset="0"/>
              </a:defRPr>
            </a:lvl1pPr>
          </a:lstStyle>
          <a:p>
            <a:r>
              <a:rPr lang="en-US" dirty="0"/>
              <a:t>Click icon to add picture</a:t>
            </a:r>
          </a:p>
        </p:txBody>
      </p:sp>
      <p:sp>
        <p:nvSpPr>
          <p:cNvPr id="23" name="Title 22">
            <a:extLst>
              <a:ext uri="{FF2B5EF4-FFF2-40B4-BE49-F238E27FC236}">
                <a16:creationId xmlns:a16="http://schemas.microsoft.com/office/drawing/2014/main" id="{D518BF1B-32A6-9D47-93A2-A5E48DB86C49}"/>
              </a:ext>
            </a:extLst>
          </p:cNvPr>
          <p:cNvSpPr>
            <a:spLocks noGrp="1"/>
          </p:cNvSpPr>
          <p:nvPr>
            <p:ph type="title" hasCustomPrompt="1"/>
          </p:nvPr>
        </p:nvSpPr>
        <p:spPr>
          <a:xfrm>
            <a:off x="386810" y="503033"/>
            <a:ext cx="10515600" cy="569913"/>
          </a:xfrm>
        </p:spPr>
        <p:txBody>
          <a:bodyPr/>
          <a:lstStyle>
            <a:lvl1pPr>
              <a:defRPr>
                <a:latin typeface="Source Sans 3" panose="020B0503030403020204" pitchFamily="34" charset="0"/>
              </a:defRPr>
            </a:lvl1pPr>
          </a:lstStyle>
          <a:p>
            <a:r>
              <a:rPr lang="en-US" dirty="0"/>
              <a:t>Click to edit presentation title</a:t>
            </a:r>
          </a:p>
        </p:txBody>
      </p:sp>
      <p:sp>
        <p:nvSpPr>
          <p:cNvPr id="24" name="Footer Placeholder 23">
            <a:extLst>
              <a:ext uri="{FF2B5EF4-FFF2-40B4-BE49-F238E27FC236}">
                <a16:creationId xmlns:a16="http://schemas.microsoft.com/office/drawing/2014/main" id="{0EBDA6E4-77F4-A64D-89B8-E757AE4EAEAD}"/>
              </a:ext>
            </a:extLst>
          </p:cNvPr>
          <p:cNvSpPr>
            <a:spLocks noGrp="1"/>
          </p:cNvSpPr>
          <p:nvPr>
            <p:ph type="ftr" sz="quarter" idx="22"/>
          </p:nvPr>
        </p:nvSpPr>
        <p:spPr>
          <a:xfrm>
            <a:off x="205902" y="6356350"/>
            <a:ext cx="7935098" cy="365125"/>
          </a:xfrm>
          <a:prstGeom prst="rect">
            <a:avLst/>
          </a:prstGeom>
        </p:spPr>
        <p:txBody>
          <a:bodyPr/>
          <a:lstStyle>
            <a:lvl1pPr>
              <a:defRPr/>
            </a:lvl1pPr>
          </a:lstStyle>
          <a:p>
            <a:endParaRPr lang="en-US" dirty="0"/>
          </a:p>
        </p:txBody>
      </p:sp>
      <p:sp>
        <p:nvSpPr>
          <p:cNvPr id="25" name="Slide Number Placeholder 24">
            <a:extLst>
              <a:ext uri="{FF2B5EF4-FFF2-40B4-BE49-F238E27FC236}">
                <a16:creationId xmlns:a16="http://schemas.microsoft.com/office/drawing/2014/main" id="{0D96C5DD-3C5E-0B4F-829A-6F347372DF45}"/>
              </a:ext>
            </a:extLst>
          </p:cNvPr>
          <p:cNvSpPr>
            <a:spLocks noGrp="1"/>
          </p:cNvSpPr>
          <p:nvPr>
            <p:ph type="sldNum" sz="quarter" idx="23"/>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411291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7DF61195-A0F3-2E4F-BC0B-8D1AD1E2E510}"/>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3276244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le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98D6F-B8D2-8645-91DD-AFAD33847913}"/>
              </a:ext>
            </a:extLst>
          </p:cNvPr>
          <p:cNvSpPr>
            <a:spLocks noGrp="1"/>
          </p:cNvSpPr>
          <p:nvPr>
            <p:ph type="title" hasCustomPrompt="1"/>
          </p:nvPr>
        </p:nvSpPr>
        <p:spPr>
          <a:xfrm>
            <a:off x="380999" y="1104258"/>
            <a:ext cx="11086475" cy="889427"/>
          </a:xfrm>
          <a:prstGeom prst="rect">
            <a:avLst/>
          </a:prstGeom>
        </p:spPr>
        <p:txBody>
          <a:bodyPr anchor="t"/>
          <a:lstStyle>
            <a:lvl1pPr algn="l">
              <a:lnSpc>
                <a:spcPts val="6200"/>
              </a:lnSpc>
              <a:defRPr sz="6000">
                <a:latin typeface="Source Sans 3" panose="020B0503030403020204" pitchFamily="34" charset="0"/>
              </a:defRPr>
            </a:lvl1pPr>
          </a:lstStyle>
          <a:p>
            <a:r>
              <a:rPr lang="en-US" dirty="0"/>
              <a:t>CLICK TO EDIT TITLE</a:t>
            </a:r>
          </a:p>
        </p:txBody>
      </p:sp>
      <p:sp>
        <p:nvSpPr>
          <p:cNvPr id="3" name="Text Placeholder 2">
            <a:extLst>
              <a:ext uri="{FF2B5EF4-FFF2-40B4-BE49-F238E27FC236}">
                <a16:creationId xmlns:a16="http://schemas.microsoft.com/office/drawing/2014/main" id="{017482B6-B14E-2840-9894-155B86AF1438}"/>
              </a:ext>
            </a:extLst>
          </p:cNvPr>
          <p:cNvSpPr>
            <a:spLocks noGrp="1"/>
          </p:cNvSpPr>
          <p:nvPr>
            <p:ph type="body" idx="1" hasCustomPrompt="1"/>
          </p:nvPr>
        </p:nvSpPr>
        <p:spPr>
          <a:xfrm>
            <a:off x="381000" y="2230132"/>
            <a:ext cx="9107774" cy="3523609"/>
          </a:xfrm>
          <a:prstGeom prst="rect">
            <a:avLst/>
          </a:prstGeom>
        </p:spPr>
        <p:txBody>
          <a:bodyPr/>
          <a:lstStyle>
            <a:lvl1pPr marL="0" indent="0">
              <a:buNone/>
              <a:defRPr sz="2400">
                <a:solidFill>
                  <a:schemeClr val="tx1"/>
                </a:solidFill>
                <a:latin typeface="Source Sans 3" panose="020B05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19" name="Slide Number Placeholder 18">
            <a:extLst>
              <a:ext uri="{FF2B5EF4-FFF2-40B4-BE49-F238E27FC236}">
                <a16:creationId xmlns:a16="http://schemas.microsoft.com/office/drawing/2014/main" id="{EB10EEF6-A19D-EF4F-8170-16C700AD679D}"/>
              </a:ext>
            </a:extLst>
          </p:cNvPr>
          <p:cNvSpPr>
            <a:spLocks noGrp="1"/>
          </p:cNvSpPr>
          <p:nvPr>
            <p:ph type="sldNum" sz="quarter" idx="11"/>
          </p:nvPr>
        </p:nvSpPr>
        <p:spPr/>
        <p:txBody>
          <a:bodyPr/>
          <a:lstStyle/>
          <a:p>
            <a:fld id="{383B7B7A-CDDA-7C44-B1B0-1F1E45567B3B}" type="slidenum">
              <a:rPr lang="en-US" smtClean="0"/>
              <a:pPr/>
              <a:t>‹#›</a:t>
            </a:fld>
            <a:endParaRPr lang="en-US" dirty="0"/>
          </a:p>
        </p:txBody>
      </p:sp>
      <p:cxnSp>
        <p:nvCxnSpPr>
          <p:cNvPr id="6" name="Straight Connector 5">
            <a:extLst>
              <a:ext uri="{FF2B5EF4-FFF2-40B4-BE49-F238E27FC236}">
                <a16:creationId xmlns:a16="http://schemas.microsoft.com/office/drawing/2014/main" id="{87C5245B-7C5E-1B46-B288-83FE7ADFC2F0}"/>
              </a:ext>
            </a:extLst>
          </p:cNvPr>
          <p:cNvCxnSpPr>
            <a:cxnSpLocks/>
          </p:cNvCxnSpPr>
          <p:nvPr userDrawn="1"/>
        </p:nvCxnSpPr>
        <p:spPr>
          <a:xfrm>
            <a:off x="380999" y="2010937"/>
            <a:ext cx="751470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6186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98D6F-B8D2-8645-91DD-AFAD33847913}"/>
              </a:ext>
            </a:extLst>
          </p:cNvPr>
          <p:cNvSpPr>
            <a:spLocks noGrp="1"/>
          </p:cNvSpPr>
          <p:nvPr>
            <p:ph type="title" hasCustomPrompt="1"/>
          </p:nvPr>
        </p:nvSpPr>
        <p:spPr>
          <a:xfrm>
            <a:off x="552762" y="2633955"/>
            <a:ext cx="11086475" cy="889427"/>
          </a:xfrm>
          <a:prstGeom prst="rect">
            <a:avLst/>
          </a:prstGeom>
        </p:spPr>
        <p:txBody>
          <a:bodyPr anchor="t"/>
          <a:lstStyle>
            <a:lvl1pPr algn="l">
              <a:lnSpc>
                <a:spcPts val="6200"/>
              </a:lnSpc>
              <a:defRPr sz="6000">
                <a:latin typeface="Source Sans 3" panose="020B0503030403020204" pitchFamily="34" charset="0"/>
              </a:defRPr>
            </a:lvl1pPr>
          </a:lstStyle>
          <a:p>
            <a:r>
              <a:rPr lang="en-US" dirty="0"/>
              <a:t>CLICK TO EDIT TEXT</a:t>
            </a:r>
          </a:p>
        </p:txBody>
      </p:sp>
      <p:sp>
        <p:nvSpPr>
          <p:cNvPr id="19" name="Slide Number Placeholder 18">
            <a:extLst>
              <a:ext uri="{FF2B5EF4-FFF2-40B4-BE49-F238E27FC236}">
                <a16:creationId xmlns:a16="http://schemas.microsoft.com/office/drawing/2014/main" id="{EB10EEF6-A19D-EF4F-8170-16C700AD679D}"/>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097572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12F4-9ACB-D749-A463-6EF93D944A11}"/>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3" panose="020B05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9C6C5217-C058-314A-A904-8613DFB63430}"/>
              </a:ext>
            </a:extLst>
          </p:cNvPr>
          <p:cNvSpPr>
            <a:spLocks noGrp="1"/>
          </p:cNvSpPr>
          <p:nvPr>
            <p:ph idx="1" hasCustomPrompt="1"/>
          </p:nvPr>
        </p:nvSpPr>
        <p:spPr>
          <a:xfrm>
            <a:off x="381000" y="1825625"/>
            <a:ext cx="10515600" cy="4125470"/>
          </a:xfrm>
          <a:prstGeom prst="rect">
            <a:avLst/>
          </a:prstGeom>
        </p:spPr>
        <p:txBody>
          <a:bodyPr/>
          <a:lstStyle>
            <a:lvl1pPr marL="228600" indent="-228600">
              <a:lnSpc>
                <a:spcPct val="120000"/>
              </a:lnSpc>
              <a:spcAft>
                <a:spcPts val="1000"/>
              </a:spcAft>
              <a:buFont typeface="Arial" panose="020B0604020202020204" pitchFamily="34" charset="0"/>
              <a:buChar char="•"/>
              <a:defRPr>
                <a:latin typeface="Source Sans 3" panose="020B0503030403020204" pitchFamily="34" charset="0"/>
              </a:defRPr>
            </a:lvl1pPr>
            <a:lvl2pPr>
              <a:spcBef>
                <a:spcPts val="1000"/>
              </a:spcBef>
              <a:spcAft>
                <a:spcPts val="800"/>
              </a:spcAft>
              <a:defRPr>
                <a:latin typeface="Source Sans 3" panose="020B0503030403020204" pitchFamily="34" charset="0"/>
              </a:defRPr>
            </a:lvl2pPr>
            <a:lvl3pPr>
              <a:spcBef>
                <a:spcPts val="1000"/>
              </a:spcBef>
              <a:defRPr>
                <a:latin typeface="Source Sans 3" panose="020B0503030403020204" pitchFamily="34" charset="0"/>
              </a:defRPr>
            </a:lvl3pPr>
            <a:lvl4pPr>
              <a:spcBef>
                <a:spcPts val="1000"/>
              </a:spcBef>
              <a:defRPr>
                <a:latin typeface="Source Sans 3" panose="020B0503030403020204" pitchFamily="34" charset="0"/>
              </a:defRPr>
            </a:lvl4pPr>
            <a:lvl5pPr>
              <a:spcBef>
                <a:spcPts val="1000"/>
              </a:spcBef>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21" name="Slide Number Placeholder 20">
            <a:extLst>
              <a:ext uri="{FF2B5EF4-FFF2-40B4-BE49-F238E27FC236}">
                <a16:creationId xmlns:a16="http://schemas.microsoft.com/office/drawing/2014/main" id="{2F45A2E2-F84B-3B4D-9847-EB91160C5EDB}"/>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54238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157EA-33AB-6E4E-8AE6-C519F2C70DF3}"/>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3" panose="020B05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4895D000-96C4-3146-A271-C3F0018F06F5}"/>
              </a:ext>
            </a:extLst>
          </p:cNvPr>
          <p:cNvSpPr>
            <a:spLocks noGrp="1"/>
          </p:cNvSpPr>
          <p:nvPr>
            <p:ph sz="half" idx="1" hasCustomPrompt="1"/>
          </p:nvPr>
        </p:nvSpPr>
        <p:spPr>
          <a:xfrm>
            <a:off x="381000" y="1825625"/>
            <a:ext cx="5439032" cy="4093261"/>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4" name="Content Placeholder 3">
            <a:extLst>
              <a:ext uri="{FF2B5EF4-FFF2-40B4-BE49-F238E27FC236}">
                <a16:creationId xmlns:a16="http://schemas.microsoft.com/office/drawing/2014/main" id="{014340DB-97D6-6943-B475-09348084E3A9}"/>
              </a:ext>
            </a:extLst>
          </p:cNvPr>
          <p:cNvSpPr>
            <a:spLocks noGrp="1"/>
          </p:cNvSpPr>
          <p:nvPr>
            <p:ph sz="half" idx="2" hasCustomPrompt="1"/>
          </p:nvPr>
        </p:nvSpPr>
        <p:spPr>
          <a:xfrm>
            <a:off x="6096000" y="1825625"/>
            <a:ext cx="5715000" cy="4093261"/>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20" name="Slide Number Placeholder 19">
            <a:extLst>
              <a:ext uri="{FF2B5EF4-FFF2-40B4-BE49-F238E27FC236}">
                <a16:creationId xmlns:a16="http://schemas.microsoft.com/office/drawing/2014/main" id="{6DA248AA-651E-1C47-ACCF-5BA8CBD361A9}"/>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871458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B5D1D-0BAC-9D44-92DF-2FAC5F1F841B}"/>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3" panose="020B0503030403020204" pitchFamily="34" charset="0"/>
              </a:defRPr>
            </a:lvl1pPr>
          </a:lstStyle>
          <a:p>
            <a:r>
              <a:rPr lang="en-US" dirty="0"/>
              <a:t>CLICK TO EDIT TITLE</a:t>
            </a:r>
          </a:p>
        </p:txBody>
      </p:sp>
      <p:sp>
        <p:nvSpPr>
          <p:cNvPr id="3" name="Text Placeholder 2">
            <a:extLst>
              <a:ext uri="{FF2B5EF4-FFF2-40B4-BE49-F238E27FC236}">
                <a16:creationId xmlns:a16="http://schemas.microsoft.com/office/drawing/2014/main" id="{5178388F-D839-F04B-8146-F18EC1F5918C}"/>
              </a:ext>
            </a:extLst>
          </p:cNvPr>
          <p:cNvSpPr>
            <a:spLocks noGrp="1"/>
          </p:cNvSpPr>
          <p:nvPr>
            <p:ph type="body" idx="1" hasCustomPrompt="1"/>
          </p:nvPr>
        </p:nvSpPr>
        <p:spPr>
          <a:xfrm>
            <a:off x="381000" y="1681163"/>
            <a:ext cx="5550243" cy="657303"/>
          </a:xfrm>
          <a:prstGeom prst="rect">
            <a:avLst/>
          </a:prstGeom>
        </p:spPr>
        <p:txBody>
          <a:bodyPr anchor="b">
            <a:normAutofit/>
          </a:bodyPr>
          <a:lstStyle>
            <a:lvl1pPr marL="0" indent="0">
              <a:buNone/>
              <a:defRPr sz="2400" b="1" cap="all" baseline="0">
                <a:latin typeface="Source Sans 3"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a:extLst>
              <a:ext uri="{FF2B5EF4-FFF2-40B4-BE49-F238E27FC236}">
                <a16:creationId xmlns:a16="http://schemas.microsoft.com/office/drawing/2014/main" id="{25E5DF2D-0CB8-8048-932F-27A74B3869BA}"/>
              </a:ext>
            </a:extLst>
          </p:cNvPr>
          <p:cNvSpPr>
            <a:spLocks noGrp="1"/>
          </p:cNvSpPr>
          <p:nvPr>
            <p:ph sz="half" idx="2" hasCustomPrompt="1"/>
          </p:nvPr>
        </p:nvSpPr>
        <p:spPr>
          <a:xfrm>
            <a:off x="381000" y="2505075"/>
            <a:ext cx="5550243" cy="3426168"/>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5" name="Text Placeholder 4">
            <a:extLst>
              <a:ext uri="{FF2B5EF4-FFF2-40B4-BE49-F238E27FC236}">
                <a16:creationId xmlns:a16="http://schemas.microsoft.com/office/drawing/2014/main" id="{0CCFE60E-047E-DA43-8341-0EAA48D9EE95}"/>
              </a:ext>
            </a:extLst>
          </p:cNvPr>
          <p:cNvSpPr>
            <a:spLocks noGrp="1"/>
          </p:cNvSpPr>
          <p:nvPr>
            <p:ph type="body" sz="quarter" idx="3" hasCustomPrompt="1"/>
          </p:nvPr>
        </p:nvSpPr>
        <p:spPr>
          <a:xfrm>
            <a:off x="6172200" y="1681163"/>
            <a:ext cx="5638800" cy="657303"/>
          </a:xfrm>
          <a:prstGeom prst="rect">
            <a:avLst/>
          </a:prstGeom>
        </p:spPr>
        <p:txBody>
          <a:bodyPr anchor="b">
            <a:normAutofit/>
          </a:bodyPr>
          <a:lstStyle>
            <a:lvl1pPr marL="0" indent="0">
              <a:buNone/>
              <a:defRPr sz="2400" b="1" cap="all" baseline="0">
                <a:latin typeface="Source Sans 3"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a:extLst>
              <a:ext uri="{FF2B5EF4-FFF2-40B4-BE49-F238E27FC236}">
                <a16:creationId xmlns:a16="http://schemas.microsoft.com/office/drawing/2014/main" id="{3DBF4DAB-13B0-C64B-9B88-510DBA6D3D86}"/>
              </a:ext>
            </a:extLst>
          </p:cNvPr>
          <p:cNvSpPr>
            <a:spLocks noGrp="1"/>
          </p:cNvSpPr>
          <p:nvPr>
            <p:ph sz="quarter" idx="4" hasCustomPrompt="1"/>
          </p:nvPr>
        </p:nvSpPr>
        <p:spPr>
          <a:xfrm>
            <a:off x="6172200" y="2505075"/>
            <a:ext cx="5638800" cy="3426168"/>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20" name="Slide Number Placeholder 19">
            <a:extLst>
              <a:ext uri="{FF2B5EF4-FFF2-40B4-BE49-F238E27FC236}">
                <a16:creationId xmlns:a16="http://schemas.microsoft.com/office/drawing/2014/main" id="{055864F4-8E80-A249-9817-B55038EB962A}"/>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350729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ighlight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01BE4-CFAD-BC43-936B-79A89D2D90F7}"/>
              </a:ext>
            </a:extLst>
          </p:cNvPr>
          <p:cNvSpPr>
            <a:spLocks noGrp="1"/>
          </p:cNvSpPr>
          <p:nvPr>
            <p:ph type="title" hasCustomPrompt="1"/>
          </p:nvPr>
        </p:nvSpPr>
        <p:spPr>
          <a:xfrm>
            <a:off x="381000" y="559088"/>
            <a:ext cx="11430000" cy="982861"/>
          </a:xfrm>
        </p:spPr>
        <p:txBody>
          <a:bodyPr/>
          <a:lstStyle>
            <a:lvl1pPr>
              <a:defRPr cap="all" baseline="0"/>
            </a:lvl1pPr>
          </a:lstStyle>
          <a:p>
            <a:r>
              <a:rPr lang="en-US" dirty="0"/>
              <a:t>Click to edit title</a:t>
            </a:r>
          </a:p>
        </p:txBody>
      </p:sp>
      <p:sp>
        <p:nvSpPr>
          <p:cNvPr id="6" name="Text Placeholder 5">
            <a:extLst>
              <a:ext uri="{FF2B5EF4-FFF2-40B4-BE49-F238E27FC236}">
                <a16:creationId xmlns:a16="http://schemas.microsoft.com/office/drawing/2014/main" id="{A6D422E8-E84E-0149-880E-D3C6927AC71E}"/>
              </a:ext>
            </a:extLst>
          </p:cNvPr>
          <p:cNvSpPr>
            <a:spLocks noGrp="1"/>
          </p:cNvSpPr>
          <p:nvPr>
            <p:ph type="body" sz="quarter" idx="12" hasCustomPrompt="1"/>
          </p:nvPr>
        </p:nvSpPr>
        <p:spPr>
          <a:xfrm>
            <a:off x="1064302" y="2008683"/>
            <a:ext cx="9878336" cy="3687268"/>
          </a:xfrm>
          <a:prstGeom prst="rect">
            <a:avLst/>
          </a:prstGeom>
        </p:spPr>
        <p:txBody>
          <a:bodyPr/>
          <a:lstStyle>
            <a:lvl1pPr>
              <a:defRPr>
                <a:latin typeface="Source Sans 3" panose="020B0503030403020204" pitchFamily="34" charset="0"/>
                <a:ea typeface="Open Sans" panose="020B0606030504020204" pitchFamily="34" charset="0"/>
                <a:cs typeface="Open Sans" panose="020B0606030504020204" pitchFamily="34" charset="0"/>
              </a:defRPr>
            </a:lvl1pPr>
            <a:lvl2pPr marL="548640" indent="0">
              <a:buNone/>
              <a:defRPr/>
            </a:lvl2pPr>
          </a:lstStyle>
          <a:p>
            <a:pPr lvl="0"/>
            <a:r>
              <a:rPr lang="en-US" dirty="0"/>
              <a:t>Click to edit highlight text</a:t>
            </a:r>
          </a:p>
        </p:txBody>
      </p:sp>
      <p:cxnSp>
        <p:nvCxnSpPr>
          <p:cNvPr id="7" name="Straight Connector 6">
            <a:extLst>
              <a:ext uri="{FF2B5EF4-FFF2-40B4-BE49-F238E27FC236}">
                <a16:creationId xmlns:a16="http://schemas.microsoft.com/office/drawing/2014/main" id="{8E7FD42D-4EBF-8140-92AE-0F63EFA73492}"/>
              </a:ext>
            </a:extLst>
          </p:cNvPr>
          <p:cNvCxnSpPr>
            <a:cxnSpLocks/>
          </p:cNvCxnSpPr>
          <p:nvPr userDrawn="1"/>
        </p:nvCxnSpPr>
        <p:spPr>
          <a:xfrm>
            <a:off x="838200" y="2008683"/>
            <a:ext cx="0" cy="367449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Slide Number Placeholder 10">
            <a:extLst>
              <a:ext uri="{FF2B5EF4-FFF2-40B4-BE49-F238E27FC236}">
                <a16:creationId xmlns:a16="http://schemas.microsoft.com/office/drawing/2014/main" id="{99CD66BB-3877-3245-81D3-AAD0AF3CDADA}"/>
              </a:ext>
            </a:extLst>
          </p:cNvPr>
          <p:cNvSpPr>
            <a:spLocks noGrp="1"/>
          </p:cNvSpPr>
          <p:nvPr>
            <p:ph type="sldNum" sz="quarter" idx="14"/>
          </p:nvPr>
        </p:nvSpPr>
        <p:spPr/>
        <p:txBody>
          <a:bodyPr/>
          <a:lstStyle/>
          <a:p>
            <a:fld id="{77F59FA7-9E35-E641-9260-462B0A5FC689}" type="slidenum">
              <a:rPr lang="en-US" smtClean="0"/>
              <a:pPr/>
              <a:t>‹#›</a:t>
            </a:fld>
            <a:endParaRPr lang="en-US" dirty="0"/>
          </a:p>
        </p:txBody>
      </p:sp>
    </p:spTree>
    <p:extLst>
      <p:ext uri="{BB962C8B-B14F-4D97-AF65-F5344CB8AC3E}">
        <p14:creationId xmlns:p14="http://schemas.microsoft.com/office/powerpoint/2010/main" val="2099470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9428-DA8C-2046-9013-4C44E755742E}"/>
              </a:ext>
            </a:extLst>
          </p:cNvPr>
          <p:cNvSpPr>
            <a:spLocks noGrp="1"/>
          </p:cNvSpPr>
          <p:nvPr>
            <p:ph type="title" hasCustomPrompt="1"/>
          </p:nvPr>
        </p:nvSpPr>
        <p:spPr>
          <a:xfrm>
            <a:off x="381000" y="365125"/>
            <a:ext cx="11430000" cy="1325563"/>
          </a:xfrm>
          <a:prstGeom prst="rect">
            <a:avLst/>
          </a:prstGeom>
        </p:spPr>
        <p:txBody>
          <a:bodyPr anchor="t"/>
          <a:lstStyle>
            <a:lvl1pPr>
              <a:defRPr cap="all" baseline="0">
                <a:latin typeface="Source Sans 3" panose="020B0503030403020204" pitchFamily="34" charset="0"/>
              </a:defRPr>
            </a:lvl1pPr>
          </a:lstStyle>
          <a:p>
            <a:r>
              <a:rPr lang="en-US" dirty="0"/>
              <a:t>Click to edit title</a:t>
            </a:r>
          </a:p>
        </p:txBody>
      </p:sp>
      <p:sp>
        <p:nvSpPr>
          <p:cNvPr id="16" name="Slide Number Placeholder 15">
            <a:extLst>
              <a:ext uri="{FF2B5EF4-FFF2-40B4-BE49-F238E27FC236}">
                <a16:creationId xmlns:a16="http://schemas.microsoft.com/office/drawing/2014/main" id="{29585CAF-7D25-E243-9B53-4E687CFDCD38}"/>
              </a:ext>
            </a:extLst>
          </p:cNvPr>
          <p:cNvSpPr>
            <a:spLocks noGrp="1"/>
          </p:cNvSpPr>
          <p:nvPr>
            <p:ph type="sldNum" sz="quarter" idx="11"/>
          </p:nvPr>
        </p:nvSpPr>
        <p:spPr>
          <a:xfrm>
            <a:off x="9389096" y="6356350"/>
            <a:ext cx="2421903" cy="365125"/>
          </a:xfrm>
          <a:solidFill>
            <a:schemeClr val="accent2">
              <a:alpha val="91000"/>
            </a:schemeClr>
          </a:solidFill>
        </p:spPr>
        <p:txBody>
          <a:bodyPr/>
          <a:lstStyle/>
          <a:p>
            <a:r>
              <a:rPr lang="en-US" dirty="0"/>
              <a:t>Sample not for official use</a:t>
            </a:r>
          </a:p>
        </p:txBody>
      </p:sp>
    </p:spTree>
    <p:extLst>
      <p:ext uri="{BB962C8B-B14F-4D97-AF65-F5344CB8AC3E}">
        <p14:creationId xmlns:p14="http://schemas.microsoft.com/office/powerpoint/2010/main" val="1896282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C20D8-6935-1A43-8CF0-66FC6338B1EF}"/>
              </a:ext>
            </a:extLst>
          </p:cNvPr>
          <p:cNvSpPr>
            <a:spLocks noGrp="1"/>
          </p:cNvSpPr>
          <p:nvPr>
            <p:ph type="title" hasCustomPrompt="1"/>
          </p:nvPr>
        </p:nvSpPr>
        <p:spPr>
          <a:xfrm>
            <a:off x="407301" y="457200"/>
            <a:ext cx="4387121" cy="1600200"/>
          </a:xfrm>
          <a:prstGeom prst="rect">
            <a:avLst/>
          </a:prstGeom>
        </p:spPr>
        <p:txBody>
          <a:bodyPr anchor="t"/>
          <a:lstStyle>
            <a:lvl1pPr>
              <a:lnSpc>
                <a:spcPts val="3200"/>
              </a:lnSpc>
              <a:defRPr sz="3200">
                <a:latin typeface="Source Sans 3" panose="020B05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D2F00CDB-9C52-9346-A61D-22B158D8F919}"/>
              </a:ext>
            </a:extLst>
          </p:cNvPr>
          <p:cNvSpPr>
            <a:spLocks noGrp="1"/>
          </p:cNvSpPr>
          <p:nvPr>
            <p:ph idx="1" hasCustomPrompt="1"/>
          </p:nvPr>
        </p:nvSpPr>
        <p:spPr>
          <a:xfrm>
            <a:off x="5183187" y="457200"/>
            <a:ext cx="6601511" cy="5403850"/>
          </a:xfrm>
          <a:prstGeom prst="rect">
            <a:avLst/>
          </a:prstGeom>
        </p:spPr>
        <p:txBody>
          <a:bodyPr/>
          <a:lstStyle>
            <a:lvl1pPr>
              <a:defRPr sz="3200">
                <a:latin typeface="Source Sans 3" panose="020B0503030403020204" pitchFamily="34" charset="0"/>
              </a:defRPr>
            </a:lvl1pPr>
            <a:lvl2pPr>
              <a:defRPr sz="2800">
                <a:latin typeface="Source Sans 3" panose="020B0503030403020204" pitchFamily="34" charset="0"/>
              </a:defRPr>
            </a:lvl2pPr>
            <a:lvl3pPr>
              <a:defRPr sz="2400">
                <a:latin typeface="Source Sans 3" panose="020B0503030403020204" pitchFamily="34" charset="0"/>
              </a:defRPr>
            </a:lvl3pPr>
            <a:lvl4pPr>
              <a:defRPr sz="2000">
                <a:latin typeface="Source Sans 3" panose="020B0503030403020204" pitchFamily="34" charset="0"/>
              </a:defRPr>
            </a:lvl4pPr>
            <a:lvl5pPr>
              <a:defRPr sz="2000">
                <a:latin typeface="Source Sans 3" panose="020B0503030403020204" pitchFamily="34" charset="0"/>
              </a:defRPr>
            </a:lvl5pPr>
            <a:lvl6pPr>
              <a:defRPr sz="2000"/>
            </a:lvl6pPr>
            <a:lvl7pPr>
              <a:defRPr sz="2000"/>
            </a:lvl7pPr>
            <a:lvl8pPr>
              <a:defRPr sz="2000"/>
            </a:lvl8pPr>
            <a:lvl9pPr>
              <a:defRPr sz="2000"/>
            </a:lvl9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4" name="Text Placeholder 3">
            <a:extLst>
              <a:ext uri="{FF2B5EF4-FFF2-40B4-BE49-F238E27FC236}">
                <a16:creationId xmlns:a16="http://schemas.microsoft.com/office/drawing/2014/main" id="{EB070D2D-8242-384D-A978-71066F7E1936}"/>
              </a:ext>
            </a:extLst>
          </p:cNvPr>
          <p:cNvSpPr>
            <a:spLocks noGrp="1"/>
          </p:cNvSpPr>
          <p:nvPr>
            <p:ph type="body" sz="half" idx="2" hasCustomPrompt="1"/>
          </p:nvPr>
        </p:nvSpPr>
        <p:spPr>
          <a:xfrm>
            <a:off x="407301" y="2057400"/>
            <a:ext cx="4387121" cy="3811588"/>
          </a:xfrm>
          <a:prstGeom prst="rect">
            <a:avLst/>
          </a:prstGeom>
        </p:spPr>
        <p:txBody>
          <a:bodyPr>
            <a:normAutofit/>
          </a:bodyPr>
          <a:lstStyle>
            <a:lvl1pPr marL="0" indent="0">
              <a:buNone/>
              <a:defRPr sz="1800">
                <a:latin typeface="Source Sans 3" panose="020B0503030403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7" name="Slide Number Placeholder 16">
            <a:extLst>
              <a:ext uri="{FF2B5EF4-FFF2-40B4-BE49-F238E27FC236}">
                <a16:creationId xmlns:a16="http://schemas.microsoft.com/office/drawing/2014/main" id="{99A92EF9-4388-E64C-AE2E-5DD2230C105E}"/>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470132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AFDE-CE73-E140-AEC8-2C7D74ACA9BC}"/>
              </a:ext>
            </a:extLst>
          </p:cNvPr>
          <p:cNvSpPr>
            <a:spLocks noGrp="1"/>
          </p:cNvSpPr>
          <p:nvPr>
            <p:ph type="title" hasCustomPrompt="1"/>
          </p:nvPr>
        </p:nvSpPr>
        <p:spPr>
          <a:xfrm>
            <a:off x="407302" y="457200"/>
            <a:ext cx="4387120" cy="1600200"/>
          </a:xfrm>
          <a:prstGeom prst="rect">
            <a:avLst/>
          </a:prstGeom>
        </p:spPr>
        <p:txBody>
          <a:bodyPr anchor="t"/>
          <a:lstStyle>
            <a:lvl1pPr>
              <a:lnSpc>
                <a:spcPts val="3200"/>
              </a:lnSpc>
              <a:defRPr sz="3200">
                <a:latin typeface="Source Sans 3" panose="020B0503030403020204" pitchFamily="34" charset="0"/>
              </a:defRPr>
            </a:lvl1pPr>
          </a:lstStyle>
          <a:p>
            <a:r>
              <a:rPr lang="en-US" dirty="0"/>
              <a:t>CLICK TO EDIT TITLE</a:t>
            </a:r>
          </a:p>
        </p:txBody>
      </p:sp>
      <p:sp>
        <p:nvSpPr>
          <p:cNvPr id="3" name="Picture Placeholder 2">
            <a:extLst>
              <a:ext uri="{FF2B5EF4-FFF2-40B4-BE49-F238E27FC236}">
                <a16:creationId xmlns:a16="http://schemas.microsoft.com/office/drawing/2014/main" id="{D46262F9-39B5-2A48-B7A0-306F146CDA4B}"/>
              </a:ext>
            </a:extLst>
          </p:cNvPr>
          <p:cNvSpPr>
            <a:spLocks noGrp="1"/>
          </p:cNvSpPr>
          <p:nvPr>
            <p:ph type="pic" idx="1"/>
          </p:nvPr>
        </p:nvSpPr>
        <p:spPr>
          <a:xfrm>
            <a:off x="5183188" y="457201"/>
            <a:ext cx="6627812" cy="5403850"/>
          </a:xfrm>
          <a:prstGeom prst="rect">
            <a:avLst/>
          </a:prstGeom>
        </p:spPr>
        <p:txBody>
          <a:bodyPr/>
          <a:lstStyle>
            <a:lvl1pPr marL="342900" marR="0" indent="-34290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sz="2400">
                <a:solidFill>
                  <a:schemeClr val="bg1">
                    <a:lumMod val="65000"/>
                  </a:schemeClr>
                </a:solidFill>
                <a:latin typeface="Source Sans 3" panose="020B0503030403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3429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4" name="Text Placeholder 3">
            <a:extLst>
              <a:ext uri="{FF2B5EF4-FFF2-40B4-BE49-F238E27FC236}">
                <a16:creationId xmlns:a16="http://schemas.microsoft.com/office/drawing/2014/main" id="{9124CFF9-2C81-2040-9460-7970314A639A}"/>
              </a:ext>
            </a:extLst>
          </p:cNvPr>
          <p:cNvSpPr>
            <a:spLocks noGrp="1"/>
          </p:cNvSpPr>
          <p:nvPr>
            <p:ph type="body" sz="half" idx="2" hasCustomPrompt="1"/>
          </p:nvPr>
        </p:nvSpPr>
        <p:spPr>
          <a:xfrm>
            <a:off x="407302" y="2057400"/>
            <a:ext cx="4387120" cy="3811588"/>
          </a:xfrm>
          <a:prstGeom prst="rect">
            <a:avLst/>
          </a:prstGeom>
        </p:spPr>
        <p:txBody>
          <a:bodyPr>
            <a:normAutofit/>
          </a:bodyPr>
          <a:lstStyle>
            <a:lvl1pPr marL="0" indent="0">
              <a:buNone/>
              <a:defRPr sz="1800">
                <a:latin typeface="Source Sans 3" panose="020B0503030403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7" name="Slide Number Placeholder 16">
            <a:extLst>
              <a:ext uri="{FF2B5EF4-FFF2-40B4-BE49-F238E27FC236}">
                <a16:creationId xmlns:a16="http://schemas.microsoft.com/office/drawing/2014/main" id="{6F936C29-D718-AB47-8939-07EEA4D73EF9}"/>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30062191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Pictures With Title">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86558" y="1965960"/>
            <a:ext cx="5491140" cy="3880204"/>
          </a:xfrm>
          <a:prstGeom prst="rect">
            <a:avLst/>
          </a:prstGeom>
        </p:spPr>
        <p:txBody>
          <a:bodyPr/>
          <a:lstStyle>
            <a:lvl1pPr marL="228600" marR="0" indent="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latin typeface="Source Sans 3" panose="020B0503030403020204" pitchFamily="34" charset="0"/>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10" name="Picture Placeholder 7"/>
          <p:cNvSpPr>
            <a:spLocks noGrp="1"/>
          </p:cNvSpPr>
          <p:nvPr>
            <p:ph type="pic" sz="quarter" idx="13"/>
          </p:nvPr>
        </p:nvSpPr>
        <p:spPr>
          <a:xfrm>
            <a:off x="6314303" y="1965960"/>
            <a:ext cx="5491141" cy="3880204"/>
          </a:xfrm>
          <a:prstGeom prst="rect">
            <a:avLst/>
          </a:prstGeom>
        </p:spPr>
        <p:txBody>
          <a:bodyPr/>
          <a:lstStyle>
            <a:lvl1pPr marL="228600" marR="0" indent="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2" name="Title 1"/>
          <p:cNvSpPr>
            <a:spLocks noGrp="1"/>
          </p:cNvSpPr>
          <p:nvPr>
            <p:ph type="title" hasCustomPrompt="1"/>
          </p:nvPr>
        </p:nvSpPr>
        <p:spPr>
          <a:xfrm>
            <a:off x="381000" y="365125"/>
            <a:ext cx="11424444" cy="1325563"/>
          </a:xfrm>
        </p:spPr>
        <p:txBody>
          <a:bodyPr/>
          <a:lstStyle>
            <a:lvl1pPr>
              <a:defRPr>
                <a:latin typeface="Source Sans 3" panose="020B0503030403020204" pitchFamily="34" charset="0"/>
              </a:defRPr>
            </a:lvl1pPr>
          </a:lstStyle>
          <a:p>
            <a:r>
              <a:rPr lang="en-US" dirty="0"/>
              <a:t>CLICK TO EDIT TITLE</a:t>
            </a:r>
          </a:p>
        </p:txBody>
      </p:sp>
      <p:sp>
        <p:nvSpPr>
          <p:cNvPr id="6" name="Slide Number Placeholder 5">
            <a:extLst>
              <a:ext uri="{FF2B5EF4-FFF2-40B4-BE49-F238E27FC236}">
                <a16:creationId xmlns:a16="http://schemas.microsoft.com/office/drawing/2014/main" id="{543A7ABC-58B1-2B44-9AE4-0F3296E88BE0}"/>
              </a:ext>
            </a:extLst>
          </p:cNvPr>
          <p:cNvSpPr>
            <a:spLocks noGrp="1"/>
          </p:cNvSpPr>
          <p:nvPr>
            <p:ph type="sldNum" sz="quarter" idx="15"/>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8196452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86558" y="1965960"/>
            <a:ext cx="5491140" cy="3640361"/>
          </a:xfrm>
          <a:prstGeom prst="rect">
            <a:avLst/>
          </a:prstGeom>
        </p:spPr>
        <p:txBody>
          <a:bodyPr/>
          <a:lstStyle>
            <a:lvl1pPr marL="571500" marR="0" indent="-342900" algn="l" defTabSz="914400" rtl="0" eaLnBrk="1" fontAlgn="auto" latinLnBrk="0" hangingPunct="1">
              <a:lnSpc>
                <a:spcPct val="90000"/>
              </a:lnSpc>
              <a:spcBef>
                <a:spcPts val="0"/>
              </a:spcBef>
              <a:spcAft>
                <a:spcPts val="1000"/>
              </a:spcAft>
              <a:buClr>
                <a:schemeClr val="accent1"/>
              </a:buClr>
              <a:buSzPct val="110000"/>
              <a:buFont typeface="Arial" panose="020B0604020202020204" pitchFamily="34" charset="0"/>
              <a:buChar char="•"/>
              <a:tabLst/>
              <a:defRPr>
                <a:solidFill>
                  <a:schemeClr val="bg1">
                    <a:lumMod val="65000"/>
                  </a:schemeClr>
                </a:solidFill>
                <a:latin typeface="Source Sans 3" panose="020B0503030403020204" pitchFamily="34" charset="0"/>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10" name="Picture Placeholder 7"/>
          <p:cNvSpPr>
            <a:spLocks noGrp="1"/>
          </p:cNvSpPr>
          <p:nvPr>
            <p:ph type="pic" sz="quarter" idx="13"/>
          </p:nvPr>
        </p:nvSpPr>
        <p:spPr>
          <a:xfrm>
            <a:off x="6314303" y="1965960"/>
            <a:ext cx="5491141" cy="3640361"/>
          </a:xfrm>
          <a:prstGeom prst="rect">
            <a:avLst/>
          </a:prstGeom>
        </p:spPr>
        <p:txBody>
          <a:bodyPr/>
          <a:lstStyle>
            <a:lvl1pPr marL="571500" marR="0" indent="-34290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latin typeface="Source Sans 3" panose="020B0503030403020204" pitchFamily="34" charset="0"/>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2" name="Title 1"/>
          <p:cNvSpPr>
            <a:spLocks noGrp="1"/>
          </p:cNvSpPr>
          <p:nvPr>
            <p:ph type="title" hasCustomPrompt="1"/>
          </p:nvPr>
        </p:nvSpPr>
        <p:spPr>
          <a:xfrm>
            <a:off x="381000" y="365125"/>
            <a:ext cx="11424444" cy="1325563"/>
          </a:xfrm>
        </p:spPr>
        <p:txBody>
          <a:bodyPr/>
          <a:lstStyle>
            <a:lvl1pPr>
              <a:defRPr>
                <a:latin typeface="Source Sans 3" panose="020B0503030403020204" pitchFamily="34" charset="0"/>
              </a:defRPr>
            </a:lvl1pPr>
          </a:lstStyle>
          <a:p>
            <a:r>
              <a:rPr lang="en-US" dirty="0"/>
              <a:t>CLICK TO EDIT TITLE</a:t>
            </a:r>
          </a:p>
        </p:txBody>
      </p:sp>
      <p:sp>
        <p:nvSpPr>
          <p:cNvPr id="6" name="Slide Number Placeholder 5">
            <a:extLst>
              <a:ext uri="{FF2B5EF4-FFF2-40B4-BE49-F238E27FC236}">
                <a16:creationId xmlns:a16="http://schemas.microsoft.com/office/drawing/2014/main" id="{543A7ABC-58B1-2B44-9AE4-0F3296E88BE0}"/>
              </a:ext>
            </a:extLst>
          </p:cNvPr>
          <p:cNvSpPr>
            <a:spLocks noGrp="1"/>
          </p:cNvSpPr>
          <p:nvPr>
            <p:ph type="sldNum" sz="quarter" idx="15"/>
          </p:nvPr>
        </p:nvSpPr>
        <p:spPr/>
        <p:txBody>
          <a:bodyPr/>
          <a:lstStyle/>
          <a:p>
            <a:fld id="{383B7B7A-CDDA-7C44-B1B0-1F1E45567B3B}" type="slidenum">
              <a:rPr lang="en-US" smtClean="0"/>
              <a:pPr/>
              <a:t>‹#›</a:t>
            </a:fld>
            <a:endParaRPr lang="en-US" dirty="0"/>
          </a:p>
        </p:txBody>
      </p:sp>
      <p:sp>
        <p:nvSpPr>
          <p:cNvPr id="4" name="Text Placeholder 3">
            <a:extLst>
              <a:ext uri="{FF2B5EF4-FFF2-40B4-BE49-F238E27FC236}">
                <a16:creationId xmlns:a16="http://schemas.microsoft.com/office/drawing/2014/main" id="{42C34983-CD69-EF4D-9EF3-EB2110B4AF3F}"/>
              </a:ext>
            </a:extLst>
          </p:cNvPr>
          <p:cNvSpPr>
            <a:spLocks noGrp="1"/>
          </p:cNvSpPr>
          <p:nvPr>
            <p:ph type="body" sz="quarter" idx="16" hasCustomPrompt="1"/>
          </p:nvPr>
        </p:nvSpPr>
        <p:spPr>
          <a:xfrm>
            <a:off x="381000" y="5607050"/>
            <a:ext cx="5491140" cy="389796"/>
          </a:xfrm>
          <a:prstGeom prst="rect">
            <a:avLst/>
          </a:prstGeom>
        </p:spPr>
        <p:txBody>
          <a:bodyPr>
            <a:normAutofit/>
          </a:bodyPr>
          <a:lstStyle>
            <a:lvl1pPr marL="0" indent="0" algn="l">
              <a:buNone/>
              <a:defRPr sz="1600" i="1">
                <a:solidFill>
                  <a:schemeClr val="bg1">
                    <a:lumMod val="65000"/>
                  </a:schemeClr>
                </a:solidFill>
                <a:latin typeface="Source Sans 3" panose="020B0503030403020204" pitchFamily="34" charset="0"/>
              </a:defRPr>
            </a:lvl1pPr>
          </a:lstStyle>
          <a:p>
            <a:pPr lvl="0"/>
            <a:r>
              <a:rPr lang="en-US" dirty="0"/>
              <a:t>Click to Edit Photo Caption</a:t>
            </a:r>
          </a:p>
        </p:txBody>
      </p:sp>
      <p:sp>
        <p:nvSpPr>
          <p:cNvPr id="9" name="Text Placeholder 3">
            <a:extLst>
              <a:ext uri="{FF2B5EF4-FFF2-40B4-BE49-F238E27FC236}">
                <a16:creationId xmlns:a16="http://schemas.microsoft.com/office/drawing/2014/main" id="{93E171EF-F7CC-354F-9CD9-4DDEECEB4FE9}"/>
              </a:ext>
            </a:extLst>
          </p:cNvPr>
          <p:cNvSpPr>
            <a:spLocks noGrp="1"/>
          </p:cNvSpPr>
          <p:nvPr>
            <p:ph type="body" sz="quarter" idx="17" hasCustomPrompt="1"/>
          </p:nvPr>
        </p:nvSpPr>
        <p:spPr>
          <a:xfrm>
            <a:off x="6314303" y="5607050"/>
            <a:ext cx="5491140" cy="389796"/>
          </a:xfrm>
          <a:prstGeom prst="rect">
            <a:avLst/>
          </a:prstGeom>
        </p:spPr>
        <p:txBody>
          <a:bodyPr>
            <a:normAutofit/>
          </a:bodyPr>
          <a:lstStyle>
            <a:lvl1pPr marL="0" indent="0" algn="l">
              <a:buNone/>
              <a:defRPr sz="1600" i="1">
                <a:solidFill>
                  <a:schemeClr val="bg1">
                    <a:lumMod val="65000"/>
                  </a:schemeClr>
                </a:solidFill>
                <a:latin typeface="Source Sans 3" panose="020B0503030403020204" pitchFamily="34" charset="0"/>
              </a:defRPr>
            </a:lvl1pPr>
          </a:lstStyle>
          <a:p>
            <a:pPr lvl="0"/>
            <a:r>
              <a:rPr lang="en-US" dirty="0"/>
              <a:t>Click to Edit Photo Caption</a:t>
            </a:r>
          </a:p>
        </p:txBody>
      </p:sp>
    </p:spTree>
    <p:extLst>
      <p:ext uri="{BB962C8B-B14F-4D97-AF65-F5344CB8AC3E}">
        <p14:creationId xmlns:p14="http://schemas.microsoft.com/office/powerpoint/2010/main" val="3504045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Pictures With Title">
    <p:spTree>
      <p:nvGrpSpPr>
        <p:cNvPr id="1" name=""/>
        <p:cNvGrpSpPr/>
        <p:nvPr/>
      </p:nvGrpSpPr>
      <p:grpSpPr>
        <a:xfrm>
          <a:off x="0" y="0"/>
          <a:ext cx="0" cy="0"/>
          <a:chOff x="0" y="0"/>
          <a:chExt cx="0" cy="0"/>
        </a:xfrm>
      </p:grpSpPr>
      <p:sp>
        <p:nvSpPr>
          <p:cNvPr id="9" name="Picture Placeholder 7"/>
          <p:cNvSpPr>
            <a:spLocks noGrp="1"/>
          </p:cNvSpPr>
          <p:nvPr>
            <p:ph type="pic" sz="quarter" idx="12" hasCustomPrompt="1"/>
          </p:nvPr>
        </p:nvSpPr>
        <p:spPr>
          <a:xfrm>
            <a:off x="3924437" y="1558977"/>
            <a:ext cx="4292326" cy="4302177"/>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latin typeface="Source Sans 3" panose="020B0503030403020204" pitchFamily="34" charset="0"/>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7"/>
          <p:cNvSpPr>
            <a:spLocks noGrp="1"/>
          </p:cNvSpPr>
          <p:nvPr>
            <p:ph type="pic" sz="quarter" idx="13" hasCustomPrompt="1"/>
          </p:nvPr>
        </p:nvSpPr>
        <p:spPr>
          <a:xfrm>
            <a:off x="8580556" y="1558977"/>
            <a:ext cx="3224888" cy="4302177"/>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latin typeface="Source Sans 3" panose="020B0503030403020204" pitchFamily="34" charset="0"/>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lvl1pPr>
              <a:defRPr>
                <a:latin typeface="Source Sans 3" panose="020B0503030403020204" pitchFamily="34" charset="0"/>
              </a:defRPr>
            </a:lvl1pPr>
          </a:lstStyle>
          <a:p>
            <a:r>
              <a:rPr lang="en-US" dirty="0"/>
              <a:t>CLICK TO EDIT TITLE</a:t>
            </a:r>
          </a:p>
        </p:txBody>
      </p:sp>
      <p:sp>
        <p:nvSpPr>
          <p:cNvPr id="6" name="Slide Number Placeholder 5">
            <a:extLst>
              <a:ext uri="{FF2B5EF4-FFF2-40B4-BE49-F238E27FC236}">
                <a16:creationId xmlns:a16="http://schemas.microsoft.com/office/drawing/2014/main" id="{09DE8DF7-5E02-1A46-8F8F-7E735BA9F596}"/>
              </a:ext>
            </a:extLst>
          </p:cNvPr>
          <p:cNvSpPr>
            <a:spLocks noGrp="1"/>
          </p:cNvSpPr>
          <p:nvPr>
            <p:ph type="sldNum" sz="quarter" idx="15"/>
          </p:nvPr>
        </p:nvSpPr>
        <p:spPr/>
        <p:txBody>
          <a:bodyPr/>
          <a:lstStyle/>
          <a:p>
            <a:fld id="{383B7B7A-CDDA-7C44-B1B0-1F1E45567B3B}" type="slidenum">
              <a:rPr lang="en-US" smtClean="0"/>
              <a:pPr/>
              <a:t>‹#›</a:t>
            </a:fld>
            <a:endParaRPr lang="en-US" dirty="0"/>
          </a:p>
        </p:txBody>
      </p:sp>
      <p:sp>
        <p:nvSpPr>
          <p:cNvPr id="4" name="Picture Placeholder 3">
            <a:extLst>
              <a:ext uri="{FF2B5EF4-FFF2-40B4-BE49-F238E27FC236}">
                <a16:creationId xmlns:a16="http://schemas.microsoft.com/office/drawing/2014/main" id="{6FB7A6DA-4DC8-304B-B583-7CC4064FDF9A}"/>
              </a:ext>
            </a:extLst>
          </p:cNvPr>
          <p:cNvSpPr>
            <a:spLocks noGrp="1"/>
          </p:cNvSpPr>
          <p:nvPr>
            <p:ph type="pic" sz="quarter" idx="16" hasCustomPrompt="1"/>
          </p:nvPr>
        </p:nvSpPr>
        <p:spPr>
          <a:xfrm>
            <a:off x="381000" y="1558925"/>
            <a:ext cx="3224888" cy="4302125"/>
          </a:xfrm>
        </p:spPr>
        <p:txBody>
          <a:bodyPr>
            <a:normAutofit/>
          </a:bodyPr>
          <a:lstStyle>
            <a:lvl1pPr marL="285750" indent="-285750">
              <a:buFont typeface="Arial" panose="020B0604020202020204" pitchFamily="34" charset="0"/>
              <a:buChar char="•"/>
              <a:defRPr sz="2000">
                <a:solidFill>
                  <a:schemeClr val="bg1">
                    <a:lumMod val="65000"/>
                  </a:schemeClr>
                </a:solidFill>
                <a:latin typeface="Source Sans 3" panose="020B0503030403020204" pitchFamily="34" charset="0"/>
              </a:defRPr>
            </a:lvl1pPr>
          </a:lstStyle>
          <a:p>
            <a:r>
              <a:rPr lang="en-US" dirty="0"/>
              <a:t>Click Icon to add picture</a:t>
            </a:r>
          </a:p>
        </p:txBody>
      </p:sp>
    </p:spTree>
    <p:extLst>
      <p:ext uri="{BB962C8B-B14F-4D97-AF65-F5344CB8AC3E}">
        <p14:creationId xmlns:p14="http://schemas.microsoft.com/office/powerpoint/2010/main" val="4275278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Pictures With captions and Title">
    <p:spTree>
      <p:nvGrpSpPr>
        <p:cNvPr id="1" name=""/>
        <p:cNvGrpSpPr/>
        <p:nvPr/>
      </p:nvGrpSpPr>
      <p:grpSpPr>
        <a:xfrm>
          <a:off x="0" y="0"/>
          <a:ext cx="0" cy="0"/>
          <a:chOff x="0" y="0"/>
          <a:chExt cx="0" cy="0"/>
        </a:xfrm>
      </p:grpSpPr>
      <p:sp>
        <p:nvSpPr>
          <p:cNvPr id="8" name="Picture Placeholder 7"/>
          <p:cNvSpPr>
            <a:spLocks noGrp="1"/>
          </p:cNvSpPr>
          <p:nvPr>
            <p:ph type="pic" sz="quarter" idx="11" hasCustomPrompt="1"/>
          </p:nvPr>
        </p:nvSpPr>
        <p:spPr>
          <a:xfrm>
            <a:off x="335756" y="1558978"/>
            <a:ext cx="3224888"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9" name="Picture Placeholder 7"/>
          <p:cNvSpPr>
            <a:spLocks noGrp="1"/>
          </p:cNvSpPr>
          <p:nvPr>
            <p:ph type="pic" sz="quarter" idx="12" hasCustomPrompt="1"/>
          </p:nvPr>
        </p:nvSpPr>
        <p:spPr>
          <a:xfrm>
            <a:off x="3924437" y="1558978"/>
            <a:ext cx="4292326"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7"/>
          <p:cNvSpPr>
            <a:spLocks noGrp="1"/>
          </p:cNvSpPr>
          <p:nvPr>
            <p:ph type="pic" sz="quarter" idx="13" hasCustomPrompt="1"/>
          </p:nvPr>
        </p:nvSpPr>
        <p:spPr>
          <a:xfrm>
            <a:off x="8580556" y="1558978"/>
            <a:ext cx="3224888"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p>
            <a:r>
              <a:rPr lang="en-US" dirty="0"/>
              <a:t>CLICK TO EDIT TITLE</a:t>
            </a:r>
          </a:p>
        </p:txBody>
      </p:sp>
      <p:sp>
        <p:nvSpPr>
          <p:cNvPr id="6" name="Slide Number Placeholder 5">
            <a:extLst>
              <a:ext uri="{FF2B5EF4-FFF2-40B4-BE49-F238E27FC236}">
                <a16:creationId xmlns:a16="http://schemas.microsoft.com/office/drawing/2014/main" id="{09DE8DF7-5E02-1A46-8F8F-7E735BA9F596}"/>
              </a:ext>
            </a:extLst>
          </p:cNvPr>
          <p:cNvSpPr>
            <a:spLocks noGrp="1"/>
          </p:cNvSpPr>
          <p:nvPr>
            <p:ph type="sldNum" sz="quarter" idx="15"/>
          </p:nvPr>
        </p:nvSpPr>
        <p:spPr/>
        <p:txBody>
          <a:bodyPr/>
          <a:lstStyle/>
          <a:p>
            <a:fld id="{383B7B7A-CDDA-7C44-B1B0-1F1E45567B3B}" type="slidenum">
              <a:rPr lang="en-US" smtClean="0"/>
              <a:pPr/>
              <a:t>‹#›</a:t>
            </a:fld>
            <a:endParaRPr lang="en-US" dirty="0"/>
          </a:p>
        </p:txBody>
      </p:sp>
      <p:sp>
        <p:nvSpPr>
          <p:cNvPr id="11" name="Text Placeholder 3">
            <a:extLst>
              <a:ext uri="{FF2B5EF4-FFF2-40B4-BE49-F238E27FC236}">
                <a16:creationId xmlns:a16="http://schemas.microsoft.com/office/drawing/2014/main" id="{9A387CA8-2BFC-514C-8463-0244B7A2006D}"/>
              </a:ext>
            </a:extLst>
          </p:cNvPr>
          <p:cNvSpPr>
            <a:spLocks noGrp="1"/>
          </p:cNvSpPr>
          <p:nvPr>
            <p:ph type="body" sz="quarter" idx="16" hasCustomPrompt="1"/>
          </p:nvPr>
        </p:nvSpPr>
        <p:spPr>
          <a:xfrm>
            <a:off x="335756" y="5607050"/>
            <a:ext cx="3224888"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a:t>Click to Edit Photo Caption</a:t>
            </a:r>
          </a:p>
        </p:txBody>
      </p:sp>
      <p:sp>
        <p:nvSpPr>
          <p:cNvPr id="12" name="Text Placeholder 3">
            <a:extLst>
              <a:ext uri="{FF2B5EF4-FFF2-40B4-BE49-F238E27FC236}">
                <a16:creationId xmlns:a16="http://schemas.microsoft.com/office/drawing/2014/main" id="{19CD173F-9443-154B-A211-586A9B01DF30}"/>
              </a:ext>
            </a:extLst>
          </p:cNvPr>
          <p:cNvSpPr>
            <a:spLocks noGrp="1"/>
          </p:cNvSpPr>
          <p:nvPr>
            <p:ph type="body" sz="quarter" idx="17" hasCustomPrompt="1"/>
          </p:nvPr>
        </p:nvSpPr>
        <p:spPr>
          <a:xfrm>
            <a:off x="3924437" y="5607050"/>
            <a:ext cx="4292326"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a:t>Click to Edit Photo Caption</a:t>
            </a:r>
          </a:p>
        </p:txBody>
      </p:sp>
      <p:sp>
        <p:nvSpPr>
          <p:cNvPr id="13" name="Text Placeholder 3">
            <a:extLst>
              <a:ext uri="{FF2B5EF4-FFF2-40B4-BE49-F238E27FC236}">
                <a16:creationId xmlns:a16="http://schemas.microsoft.com/office/drawing/2014/main" id="{43393AB0-90E1-EB4C-9F92-469ECB0E4C7B}"/>
              </a:ext>
            </a:extLst>
          </p:cNvPr>
          <p:cNvSpPr>
            <a:spLocks noGrp="1"/>
          </p:cNvSpPr>
          <p:nvPr>
            <p:ph type="body" sz="quarter" idx="18" hasCustomPrompt="1"/>
          </p:nvPr>
        </p:nvSpPr>
        <p:spPr>
          <a:xfrm>
            <a:off x="8580556" y="5607050"/>
            <a:ext cx="3224888"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dirty="0"/>
              <a:t>Click to Edit Photo Caption</a:t>
            </a:r>
          </a:p>
        </p:txBody>
      </p:sp>
    </p:spTree>
    <p:extLst>
      <p:ext uri="{BB962C8B-B14F-4D97-AF65-F5344CB8AC3E}">
        <p14:creationId xmlns:p14="http://schemas.microsoft.com/office/powerpoint/2010/main" val="2321316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Pictures With Title">
    <p:spTree>
      <p:nvGrpSpPr>
        <p:cNvPr id="1" name=""/>
        <p:cNvGrpSpPr/>
        <p:nvPr/>
      </p:nvGrpSpPr>
      <p:grpSpPr>
        <a:xfrm>
          <a:off x="0" y="0"/>
          <a:ext cx="0" cy="0"/>
          <a:chOff x="0" y="0"/>
          <a:chExt cx="0" cy="0"/>
        </a:xfrm>
      </p:grpSpPr>
      <p:sp>
        <p:nvSpPr>
          <p:cNvPr id="9" name="Picture Placeholder 8"/>
          <p:cNvSpPr>
            <a:spLocks noGrp="1"/>
          </p:cNvSpPr>
          <p:nvPr>
            <p:ph type="pic" sz="quarter" idx="11" hasCustomPrompt="1"/>
          </p:nvPr>
        </p:nvSpPr>
        <p:spPr>
          <a:xfrm>
            <a:off x="335756"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8"/>
          <p:cNvSpPr>
            <a:spLocks noGrp="1"/>
          </p:cNvSpPr>
          <p:nvPr>
            <p:ph type="pic" sz="quarter" idx="12" hasCustomPrompt="1"/>
          </p:nvPr>
        </p:nvSpPr>
        <p:spPr>
          <a:xfrm>
            <a:off x="3305969"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1" name="Picture Placeholder 8"/>
          <p:cNvSpPr>
            <a:spLocks noGrp="1"/>
          </p:cNvSpPr>
          <p:nvPr>
            <p:ph type="pic" sz="quarter" idx="13" hasCustomPrompt="1"/>
          </p:nvPr>
        </p:nvSpPr>
        <p:spPr>
          <a:xfrm>
            <a:off x="6276182"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2" name="Picture Placeholder 8"/>
          <p:cNvSpPr>
            <a:spLocks noGrp="1"/>
          </p:cNvSpPr>
          <p:nvPr>
            <p:ph type="pic" sz="quarter" idx="14" hasCustomPrompt="1"/>
          </p:nvPr>
        </p:nvSpPr>
        <p:spPr>
          <a:xfrm>
            <a:off x="9246395"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p>
            <a:r>
              <a:rPr lang="en-US" dirty="0"/>
              <a:t>CLICK TO EDIT TITLE</a:t>
            </a:r>
          </a:p>
        </p:txBody>
      </p:sp>
      <p:sp>
        <p:nvSpPr>
          <p:cNvPr id="6" name="Slide Number Placeholder 5">
            <a:extLst>
              <a:ext uri="{FF2B5EF4-FFF2-40B4-BE49-F238E27FC236}">
                <a16:creationId xmlns:a16="http://schemas.microsoft.com/office/drawing/2014/main" id="{239ABB85-8254-264A-ADC9-F329B2CAF9E7}"/>
              </a:ext>
            </a:extLst>
          </p:cNvPr>
          <p:cNvSpPr>
            <a:spLocks noGrp="1"/>
          </p:cNvSpPr>
          <p:nvPr>
            <p:ph type="sldNum" sz="quarter" idx="16"/>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095273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x Picture Gallery">
    <p:spTree>
      <p:nvGrpSpPr>
        <p:cNvPr id="1" name=""/>
        <p:cNvGrpSpPr/>
        <p:nvPr/>
      </p:nvGrpSpPr>
      <p:grpSpPr>
        <a:xfrm>
          <a:off x="0" y="0"/>
          <a:ext cx="0" cy="0"/>
          <a:chOff x="0" y="0"/>
          <a:chExt cx="0" cy="0"/>
        </a:xfrm>
      </p:grpSpPr>
      <p:sp>
        <p:nvSpPr>
          <p:cNvPr id="8" name="Picture Placeholder 7"/>
          <p:cNvSpPr>
            <a:spLocks noGrp="1"/>
          </p:cNvSpPr>
          <p:nvPr>
            <p:ph type="pic" sz="quarter" idx="11" hasCustomPrompt="1"/>
          </p:nvPr>
        </p:nvSpPr>
        <p:spPr>
          <a:xfrm>
            <a:off x="335756" y="1690688"/>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9" name="Picture Placeholder 7"/>
          <p:cNvSpPr>
            <a:spLocks noGrp="1"/>
          </p:cNvSpPr>
          <p:nvPr>
            <p:ph type="pic" sz="quarter" idx="12" hasCustomPrompt="1"/>
          </p:nvPr>
        </p:nvSpPr>
        <p:spPr>
          <a:xfrm>
            <a:off x="3924437" y="1690688"/>
            <a:ext cx="4292326"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7"/>
          <p:cNvSpPr>
            <a:spLocks noGrp="1"/>
          </p:cNvSpPr>
          <p:nvPr>
            <p:ph type="pic" sz="quarter" idx="13" hasCustomPrompt="1"/>
          </p:nvPr>
        </p:nvSpPr>
        <p:spPr>
          <a:xfrm>
            <a:off x="8580556" y="1690688"/>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p>
            <a:r>
              <a:rPr lang="en-US" dirty="0"/>
              <a:t>CLICK TO EDIT TITLE</a:t>
            </a:r>
          </a:p>
        </p:txBody>
      </p:sp>
      <p:sp>
        <p:nvSpPr>
          <p:cNvPr id="7" name="Picture Placeholder 7">
            <a:extLst>
              <a:ext uri="{FF2B5EF4-FFF2-40B4-BE49-F238E27FC236}">
                <a16:creationId xmlns:a16="http://schemas.microsoft.com/office/drawing/2014/main" id="{E10DC94B-F063-2243-A82D-16ADBAF8AD50}"/>
              </a:ext>
            </a:extLst>
          </p:cNvPr>
          <p:cNvSpPr>
            <a:spLocks noGrp="1"/>
          </p:cNvSpPr>
          <p:nvPr>
            <p:ph type="pic" sz="quarter" idx="14" hasCustomPrompt="1"/>
          </p:nvPr>
        </p:nvSpPr>
        <p:spPr>
          <a:xfrm>
            <a:off x="335757" y="3929449"/>
            <a:ext cx="4292326"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2" name="Picture Placeholder 7">
            <a:extLst>
              <a:ext uri="{FF2B5EF4-FFF2-40B4-BE49-F238E27FC236}">
                <a16:creationId xmlns:a16="http://schemas.microsoft.com/office/drawing/2014/main" id="{DDAF7424-F60C-6A47-AB76-59580353DE81}"/>
              </a:ext>
            </a:extLst>
          </p:cNvPr>
          <p:cNvSpPr>
            <a:spLocks noGrp="1"/>
          </p:cNvSpPr>
          <p:nvPr>
            <p:ph type="pic" sz="quarter" idx="15" hasCustomPrompt="1"/>
          </p:nvPr>
        </p:nvSpPr>
        <p:spPr>
          <a:xfrm>
            <a:off x="4991875" y="3929449"/>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3" name="Picture Placeholder 7">
            <a:extLst>
              <a:ext uri="{FF2B5EF4-FFF2-40B4-BE49-F238E27FC236}">
                <a16:creationId xmlns:a16="http://schemas.microsoft.com/office/drawing/2014/main" id="{49621BFD-9F1D-1E4A-A859-9E916E1EF074}"/>
              </a:ext>
            </a:extLst>
          </p:cNvPr>
          <p:cNvSpPr>
            <a:spLocks noGrp="1"/>
          </p:cNvSpPr>
          <p:nvPr>
            <p:ph type="pic" sz="quarter" idx="16" hasCustomPrompt="1"/>
          </p:nvPr>
        </p:nvSpPr>
        <p:spPr>
          <a:xfrm>
            <a:off x="8580555" y="3929449"/>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1" name="Slide Number Placeholder 20">
            <a:extLst>
              <a:ext uri="{FF2B5EF4-FFF2-40B4-BE49-F238E27FC236}">
                <a16:creationId xmlns:a16="http://schemas.microsoft.com/office/drawing/2014/main" id="{ABA7123A-ECE0-244E-9B1F-9369CDAA40B4}"/>
              </a:ext>
            </a:extLst>
          </p:cNvPr>
          <p:cNvSpPr>
            <a:spLocks noGrp="1"/>
          </p:cNvSpPr>
          <p:nvPr>
            <p:ph type="sldNum" sz="quarter" idx="18"/>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1699037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lide Image With Footer">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prstGeom prst="rect">
            <a:avLst/>
          </a:prstGeom>
        </p:spPr>
        <p:txBody>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2" name="Slide Number Placeholder 11">
            <a:extLst>
              <a:ext uri="{FF2B5EF4-FFF2-40B4-BE49-F238E27FC236}">
                <a16:creationId xmlns:a16="http://schemas.microsoft.com/office/drawing/2014/main" id="{34867995-5DA7-0E46-92C1-17D3FB360190}"/>
              </a:ext>
            </a:extLst>
          </p:cNvPr>
          <p:cNvSpPr>
            <a:spLocks noGrp="1"/>
          </p:cNvSpPr>
          <p:nvPr>
            <p:ph type="sldNum" sz="quarter" idx="12"/>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42379130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Full Slide Image No Footer">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prstGeom prst="rect">
            <a:avLst/>
          </a:prstGeom>
        </p:spPr>
        <p:txBody>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Tree>
    <p:extLst>
      <p:ext uri="{BB962C8B-B14F-4D97-AF65-F5344CB8AC3E}">
        <p14:creationId xmlns:p14="http://schemas.microsoft.com/office/powerpoint/2010/main" val="38820971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estions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extBox 10">
            <a:extLst>
              <a:ext uri="{FF2B5EF4-FFF2-40B4-BE49-F238E27FC236}">
                <a16:creationId xmlns:a16="http://schemas.microsoft.com/office/drawing/2014/main" id="{8EE42633-3F03-C648-8455-266D21A2E86C}"/>
              </a:ext>
            </a:extLst>
          </p:cNvPr>
          <p:cNvSpPr txBox="1"/>
          <p:nvPr userDrawn="1"/>
        </p:nvSpPr>
        <p:spPr>
          <a:xfrm>
            <a:off x="3879487" y="3250540"/>
            <a:ext cx="4433026" cy="369332"/>
          </a:xfrm>
          <a:prstGeom prst="rect">
            <a:avLst/>
          </a:prstGeom>
          <a:noFill/>
        </p:spPr>
        <p:txBody>
          <a:bodyPr wrap="square" rtlCol="0">
            <a:spAutoFit/>
          </a:bodyPr>
          <a:lstStyle/>
          <a:p>
            <a:pPr algn="ctr"/>
            <a:r>
              <a:rPr lang="en-US" sz="1800" b="0" dirty="0">
                <a:solidFill>
                  <a:srgbClr val="002060"/>
                </a:solidFill>
                <a:latin typeface="Source Sans 3" panose="020B0503030403020204" pitchFamily="34" charset="0"/>
                <a:ea typeface="Open Sans" panose="020B0606030504020204" pitchFamily="34" charset="0"/>
                <a:cs typeface="Open Sans" panose="020B0606030504020204" pitchFamily="34" charset="0"/>
              </a:rPr>
              <a:t>BWC.Ohio.gov</a:t>
            </a:r>
          </a:p>
        </p:txBody>
      </p:sp>
      <p:sp>
        <p:nvSpPr>
          <p:cNvPr id="12" name="TextBox 11">
            <a:extLst>
              <a:ext uri="{FF2B5EF4-FFF2-40B4-BE49-F238E27FC236}">
                <a16:creationId xmlns:a16="http://schemas.microsoft.com/office/drawing/2014/main" id="{EB00BAA9-C1C4-3B4F-885F-F222E9FA0514}"/>
              </a:ext>
            </a:extLst>
          </p:cNvPr>
          <p:cNvSpPr txBox="1"/>
          <p:nvPr userDrawn="1"/>
        </p:nvSpPr>
        <p:spPr>
          <a:xfrm>
            <a:off x="2532743" y="1817640"/>
            <a:ext cx="7126514" cy="1107996"/>
          </a:xfrm>
          <a:prstGeom prst="rect">
            <a:avLst/>
          </a:prstGeom>
          <a:noFill/>
        </p:spPr>
        <p:txBody>
          <a:bodyPr wrap="square" rtlCol="0">
            <a:spAutoFit/>
          </a:bodyPr>
          <a:lstStyle/>
          <a:p>
            <a:pPr algn="ctr"/>
            <a:r>
              <a:rPr lang="en-US" sz="6600" b="1" dirty="0">
                <a:solidFill>
                  <a:srgbClr val="002060"/>
                </a:solidFill>
                <a:latin typeface="Source Sans 3" panose="020B0503030403020204" pitchFamily="34" charset="0"/>
              </a:rPr>
              <a:t>QUESTIONS?</a:t>
            </a:r>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4477657" y="3027236"/>
            <a:ext cx="323668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Picture 2" descr="Ohio Bureau of Workers' Compensation Logo">
            <a:extLst>
              <a:ext uri="{FF2B5EF4-FFF2-40B4-BE49-F238E27FC236}">
                <a16:creationId xmlns:a16="http://schemas.microsoft.com/office/drawing/2014/main" id="{F1998BF3-4D28-A730-00AE-A898D8B2670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1297" y="5366411"/>
            <a:ext cx="3103046" cy="723957"/>
          </a:xfrm>
          <a:prstGeom prst="rect">
            <a:avLst/>
          </a:prstGeom>
        </p:spPr>
      </p:pic>
    </p:spTree>
    <p:extLst>
      <p:ext uri="{BB962C8B-B14F-4D97-AF65-F5344CB8AC3E}">
        <p14:creationId xmlns:p14="http://schemas.microsoft.com/office/powerpoint/2010/main" val="10912010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 You DEV">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extBox 10">
            <a:extLst>
              <a:ext uri="{FF2B5EF4-FFF2-40B4-BE49-F238E27FC236}">
                <a16:creationId xmlns:a16="http://schemas.microsoft.com/office/drawing/2014/main" id="{8EE42633-3F03-C648-8455-266D21A2E86C}"/>
              </a:ext>
            </a:extLst>
          </p:cNvPr>
          <p:cNvSpPr txBox="1"/>
          <p:nvPr userDrawn="1"/>
        </p:nvSpPr>
        <p:spPr>
          <a:xfrm>
            <a:off x="3870251" y="3244334"/>
            <a:ext cx="4433026" cy="369332"/>
          </a:xfrm>
          <a:prstGeom prst="rect">
            <a:avLst/>
          </a:prstGeom>
          <a:noFill/>
        </p:spPr>
        <p:txBody>
          <a:bodyPr wrap="square" rtlCol="0">
            <a:spAutoFit/>
          </a:bodyPr>
          <a:lstStyle/>
          <a:p>
            <a:pPr algn="ctr"/>
            <a:r>
              <a:rPr lang="en-US" sz="1800" b="0" dirty="0">
                <a:solidFill>
                  <a:srgbClr val="002060"/>
                </a:solidFill>
                <a:latin typeface="Source Sans 3" panose="020B0503030403020204" pitchFamily="34" charset="0"/>
                <a:ea typeface="Open Sans" panose="020B0606030504020204" pitchFamily="34" charset="0"/>
                <a:cs typeface="Open Sans" panose="020B0606030504020204" pitchFamily="34" charset="0"/>
              </a:rPr>
              <a:t>BWC.Ohio.gov</a:t>
            </a:r>
          </a:p>
        </p:txBody>
      </p:sp>
      <p:sp>
        <p:nvSpPr>
          <p:cNvPr id="12" name="TextBox 11">
            <a:extLst>
              <a:ext uri="{FF2B5EF4-FFF2-40B4-BE49-F238E27FC236}">
                <a16:creationId xmlns:a16="http://schemas.microsoft.com/office/drawing/2014/main" id="{EB00BAA9-C1C4-3B4F-885F-F222E9FA0514}"/>
              </a:ext>
            </a:extLst>
          </p:cNvPr>
          <p:cNvSpPr txBox="1"/>
          <p:nvPr userDrawn="1"/>
        </p:nvSpPr>
        <p:spPr>
          <a:xfrm>
            <a:off x="2532743" y="1817640"/>
            <a:ext cx="7126514" cy="1107996"/>
          </a:xfrm>
          <a:prstGeom prst="rect">
            <a:avLst/>
          </a:prstGeom>
          <a:noFill/>
        </p:spPr>
        <p:txBody>
          <a:bodyPr wrap="square" rtlCol="0">
            <a:spAutoFit/>
          </a:bodyPr>
          <a:lstStyle/>
          <a:p>
            <a:pPr algn="ctr"/>
            <a:r>
              <a:rPr lang="en-US" sz="6600" b="1" dirty="0">
                <a:solidFill>
                  <a:srgbClr val="002060"/>
                </a:solidFill>
                <a:latin typeface="Source Sans 3" panose="020B0503030403020204" pitchFamily="34" charset="0"/>
              </a:rPr>
              <a:t>THANK YOU</a:t>
            </a:r>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4477657" y="3027236"/>
            <a:ext cx="323668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descr="Ohio Bureau of Workers' Compensation Logo">
            <a:extLst>
              <a:ext uri="{FF2B5EF4-FFF2-40B4-BE49-F238E27FC236}">
                <a16:creationId xmlns:a16="http://schemas.microsoft.com/office/drawing/2014/main" id="{E3FF46F9-16C2-AFF4-7AC5-4D4CEAD511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1297" y="5366411"/>
            <a:ext cx="3103046" cy="723957"/>
          </a:xfrm>
          <a:prstGeom prst="rect">
            <a:avLst/>
          </a:prstGeom>
        </p:spPr>
      </p:pic>
    </p:spTree>
    <p:extLst>
      <p:ext uri="{BB962C8B-B14F-4D97-AF65-F5344CB8AC3E}">
        <p14:creationId xmlns:p14="http://schemas.microsoft.com/office/powerpoint/2010/main" val="21565658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Opening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9476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Opening DEV">
    <p:spTree>
      <p:nvGrpSpPr>
        <p:cNvPr id="1" name=""/>
        <p:cNvGrpSpPr/>
        <p:nvPr/>
      </p:nvGrpSpPr>
      <p:grpSpPr>
        <a:xfrm>
          <a:off x="0" y="0"/>
          <a:ext cx="0" cy="0"/>
          <a:chOff x="0" y="0"/>
          <a:chExt cx="0" cy="0"/>
        </a:xfrm>
      </p:grpSpPr>
      <p:pic>
        <p:nvPicPr>
          <p:cNvPr id="2" name="Picture 1" descr="Ohio Bureau of Workers' Compensation Logo">
            <a:extLst>
              <a:ext uri="{FF2B5EF4-FFF2-40B4-BE49-F238E27FC236}">
                <a16:creationId xmlns:a16="http://schemas.microsoft.com/office/drawing/2014/main" id="{3B4DA6AD-BCB7-1C65-BC5A-5FD4E4068A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3265" y="1090570"/>
            <a:ext cx="5216343" cy="4580388"/>
          </a:xfrm>
          <a:prstGeom prst="rect">
            <a:avLst/>
          </a:prstGeom>
        </p:spPr>
      </p:pic>
    </p:spTree>
    <p:extLst>
      <p:ext uri="{BB962C8B-B14F-4D97-AF65-F5344CB8AC3E}">
        <p14:creationId xmlns:p14="http://schemas.microsoft.com/office/powerpoint/2010/main" val="4072314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losing Slide DEV">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019F13-D402-C2BE-894F-DC9D2CEE2060}"/>
              </a:ext>
            </a:extLst>
          </p:cNvPr>
          <p:cNvSpPr txBox="1"/>
          <p:nvPr userDrawn="1"/>
        </p:nvSpPr>
        <p:spPr>
          <a:xfrm>
            <a:off x="4064001" y="6289964"/>
            <a:ext cx="3916218" cy="369332"/>
          </a:xfrm>
          <a:prstGeom prst="rect">
            <a:avLst/>
          </a:prstGeom>
          <a:noFill/>
        </p:spPr>
        <p:txBody>
          <a:bodyPr wrap="square" rtlCol="0">
            <a:spAutoFit/>
          </a:bodyPr>
          <a:lstStyle/>
          <a:p>
            <a:pPr algn="ctr"/>
            <a:r>
              <a:rPr lang="en-US" dirty="0">
                <a:solidFill>
                  <a:srgbClr val="0E3F75"/>
                </a:solidFill>
                <a:latin typeface="Source Sans 3" panose="020B0503030403020204" pitchFamily="34" charset="0"/>
              </a:rPr>
              <a:t>BWC.Ohio.gov</a:t>
            </a:r>
          </a:p>
        </p:txBody>
      </p:sp>
      <p:pic>
        <p:nvPicPr>
          <p:cNvPr id="4" name="Picture 3" descr="A picture containing text&#10;&#10;Description automatically generated">
            <a:extLst>
              <a:ext uri="{FF2B5EF4-FFF2-40B4-BE49-F238E27FC236}">
                <a16:creationId xmlns:a16="http://schemas.microsoft.com/office/drawing/2014/main" id="{D62E6AE7-F445-0A38-7505-13BB506B9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3265" y="1090570"/>
            <a:ext cx="5216343" cy="4580388"/>
          </a:xfrm>
          <a:prstGeom prst="rect">
            <a:avLst/>
          </a:prstGeom>
        </p:spPr>
      </p:pic>
    </p:spTree>
    <p:extLst>
      <p:ext uri="{BB962C8B-B14F-4D97-AF65-F5344CB8AC3E}">
        <p14:creationId xmlns:p14="http://schemas.microsoft.com/office/powerpoint/2010/main" val="17066858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losing Slide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D42B658-2D5A-774F-A585-ED75BF68BE55}"/>
              </a:ext>
            </a:extLst>
          </p:cNvPr>
          <p:cNvSpPr txBox="1"/>
          <p:nvPr userDrawn="1"/>
        </p:nvSpPr>
        <p:spPr>
          <a:xfrm>
            <a:off x="3879487" y="6104321"/>
            <a:ext cx="4433026" cy="461665"/>
          </a:xfrm>
          <a:prstGeom prst="rect">
            <a:avLst/>
          </a:prstGeom>
          <a:noFill/>
        </p:spPr>
        <p:txBody>
          <a:bodyPr wrap="square" rtlCol="0">
            <a:spAutoFit/>
          </a:bodyPr>
          <a:lstStyle/>
          <a:p>
            <a:pPr algn="ctr"/>
            <a:r>
              <a:rPr lang="en-US" sz="2400" b="0" dirty="0">
                <a:solidFill>
                  <a:srgbClr val="002060"/>
                </a:solidFill>
                <a:latin typeface="Source Sans 3" panose="020B0503030403020204" pitchFamily="34" charset="0"/>
                <a:ea typeface="Open Sans" panose="020B0606030504020204" pitchFamily="34" charset="0"/>
                <a:cs typeface="Open Sans" panose="020B0606030504020204" pitchFamily="34" charset="0"/>
              </a:rPr>
              <a:t>OHIO.ORG</a:t>
            </a:r>
          </a:p>
        </p:txBody>
      </p:sp>
    </p:spTree>
    <p:extLst>
      <p:ext uri="{BB962C8B-B14F-4D97-AF65-F5344CB8AC3E}">
        <p14:creationId xmlns:p14="http://schemas.microsoft.com/office/powerpoint/2010/main" val="2839496128"/>
      </p:ext>
    </p:extLst>
  </p:cSld>
  <p:clrMapOvr>
    <a:masterClrMapping/>
  </p:clrMapOvr>
  <p:extLst>
    <p:ext uri="{DCECCB84-F9BA-43D5-87BE-67443E8EF086}">
      <p15:sldGuideLst xmlns:p15="http://schemas.microsoft.com/office/powerpoint/2012/main">
        <p15:guide id="1" orient="horz" pos="1344">
          <p15:clr>
            <a:srgbClr val="FBAE40"/>
          </p15:clr>
        </p15:guide>
        <p15:guide id="2" orient="horz" pos="2496">
          <p15:clr>
            <a:srgbClr val="FBAE40"/>
          </p15:clr>
        </p15:guide>
        <p15:guide id="3" pos="6288">
          <p15:clr>
            <a:srgbClr val="FBAE40"/>
          </p15:clr>
        </p15:guide>
        <p15:guide id="4" pos="1392">
          <p15:clr>
            <a:srgbClr val="FBAE40"/>
          </p15:clr>
        </p15:guide>
        <p15:guide id="5" pos="1680">
          <p15:clr>
            <a:srgbClr val="FBAE40"/>
          </p15:clr>
        </p15:guide>
        <p15:guide id="6" pos="600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ation Intro Slide DEV">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2338648" y="1864885"/>
            <a:ext cx="751470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9C8D9A76-764D-4243-BE8A-AFC03BBA7113}"/>
              </a:ext>
            </a:extLst>
          </p:cNvPr>
          <p:cNvSpPr>
            <a:spLocks noGrp="1"/>
          </p:cNvSpPr>
          <p:nvPr>
            <p:ph type="body" sz="quarter" idx="10" hasCustomPrompt="1"/>
          </p:nvPr>
        </p:nvSpPr>
        <p:spPr>
          <a:xfrm>
            <a:off x="2338649" y="2139210"/>
            <a:ext cx="7514704" cy="2500702"/>
          </a:xfrm>
          <a:prstGeom prst="rect">
            <a:avLst/>
          </a:prstGeom>
        </p:spPr>
        <p:txBody>
          <a:bodyPr/>
          <a:lstStyle>
            <a:lvl1pPr marL="0" indent="0" algn="ctr">
              <a:buNone/>
              <a:defRPr>
                <a:latin typeface="Source Sans 3" panose="020B0503030403020204" pitchFamily="34" charset="0"/>
              </a:defRPr>
            </a:lvl1pPr>
            <a:lvl2pPr marL="548640" indent="0">
              <a:buNone/>
              <a:defRPr/>
            </a:lvl2pPr>
          </a:lstStyle>
          <a:p>
            <a:pPr lvl="0"/>
            <a:r>
              <a:rPr lang="en-US" dirty="0"/>
              <a:t>Vestibulum ante ipsum </a:t>
            </a:r>
            <a:r>
              <a:rPr lang="en-US" dirty="0" err="1"/>
              <a:t>primis</a:t>
            </a:r>
            <a:r>
              <a:rPr lang="en-US" dirty="0"/>
              <a:t> in </a:t>
            </a:r>
            <a:r>
              <a:rPr lang="en-US" dirty="0" err="1"/>
              <a:t>faucibus</a:t>
            </a:r>
            <a:r>
              <a:rPr lang="en-US" dirty="0"/>
              <a:t> </a:t>
            </a:r>
            <a:r>
              <a:rPr lang="en-US" dirty="0" err="1"/>
              <a:t>orci</a:t>
            </a:r>
            <a:r>
              <a:rPr lang="en-US" dirty="0"/>
              <a:t> </a:t>
            </a:r>
            <a:r>
              <a:rPr lang="en-US" dirty="0" err="1"/>
              <a:t>luctus</a:t>
            </a:r>
            <a:r>
              <a:rPr lang="en-US" dirty="0"/>
              <a:t> et </a:t>
            </a:r>
            <a:r>
              <a:rPr lang="en-US" dirty="0" err="1"/>
              <a:t>ultrices</a:t>
            </a:r>
            <a:r>
              <a:rPr lang="en-US" dirty="0"/>
              <a:t> </a:t>
            </a:r>
            <a:r>
              <a:rPr lang="en-US" dirty="0" err="1"/>
              <a:t>posuere</a:t>
            </a:r>
            <a:r>
              <a:rPr lang="en-US" dirty="0"/>
              <a:t> </a:t>
            </a:r>
            <a:r>
              <a:rPr lang="en-US" dirty="0" err="1"/>
              <a:t>cubilia</a:t>
            </a:r>
            <a:r>
              <a:rPr lang="en-US" dirty="0"/>
              <a:t> Curae; </a:t>
            </a:r>
            <a:r>
              <a:rPr lang="en-US" dirty="0" err="1"/>
              <a:t>Fusce</a:t>
            </a:r>
            <a:r>
              <a:rPr lang="en-US" dirty="0"/>
              <a:t> id </a:t>
            </a:r>
            <a:r>
              <a:rPr lang="en-US" dirty="0" err="1"/>
              <a:t>purus</a:t>
            </a:r>
            <a:r>
              <a:rPr lang="en-US" dirty="0"/>
              <a:t>. </a:t>
            </a:r>
            <a:r>
              <a:rPr lang="en-US" dirty="0" err="1"/>
              <a:t>Phasellus</a:t>
            </a:r>
            <a:r>
              <a:rPr lang="en-US" dirty="0"/>
              <a:t> </a:t>
            </a:r>
            <a:r>
              <a:rPr lang="en-US" dirty="0" err="1"/>
              <a:t>blandit</a:t>
            </a:r>
            <a:r>
              <a:rPr lang="en-US" dirty="0"/>
              <a:t> </a:t>
            </a:r>
            <a:r>
              <a:rPr lang="en-US" dirty="0" err="1"/>
              <a:t>leo</a:t>
            </a:r>
            <a:r>
              <a:rPr lang="en-US" dirty="0"/>
              <a:t> </a:t>
            </a:r>
            <a:r>
              <a:rPr lang="en-US" dirty="0" err="1"/>
              <a:t>ut</a:t>
            </a:r>
            <a:r>
              <a:rPr lang="en-US" dirty="0"/>
              <a:t> </a:t>
            </a:r>
            <a:r>
              <a:rPr lang="en-US" dirty="0" err="1"/>
              <a:t>odio</a:t>
            </a:r>
            <a:r>
              <a:rPr lang="en-US" dirty="0"/>
              <a:t>.</a:t>
            </a:r>
          </a:p>
        </p:txBody>
      </p:sp>
      <p:pic>
        <p:nvPicPr>
          <p:cNvPr id="2" name="Picture 1" descr="Ohio Bureau of Workers' Compensation Logo">
            <a:extLst>
              <a:ext uri="{FF2B5EF4-FFF2-40B4-BE49-F238E27FC236}">
                <a16:creationId xmlns:a16="http://schemas.microsoft.com/office/drawing/2014/main" id="{621E2ABE-0563-D687-6A39-79C79837750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44477" y="5366411"/>
            <a:ext cx="3103046" cy="723957"/>
          </a:xfrm>
          <a:prstGeom prst="rect">
            <a:avLst/>
          </a:prstGeom>
        </p:spPr>
      </p:pic>
      <p:sp>
        <p:nvSpPr>
          <p:cNvPr id="15" name="Title Placeholder 6">
            <a:extLst>
              <a:ext uri="{FF2B5EF4-FFF2-40B4-BE49-F238E27FC236}">
                <a16:creationId xmlns:a16="http://schemas.microsoft.com/office/drawing/2014/main" id="{1BC007B7-6D96-5BCC-6209-90A7E75F293B}"/>
              </a:ext>
            </a:extLst>
          </p:cNvPr>
          <p:cNvSpPr>
            <a:spLocks noGrp="1"/>
          </p:cNvSpPr>
          <p:nvPr>
            <p:ph type="title" hasCustomPrompt="1"/>
          </p:nvPr>
        </p:nvSpPr>
        <p:spPr>
          <a:xfrm>
            <a:off x="381000" y="830506"/>
            <a:ext cx="11430000" cy="982861"/>
          </a:xfrm>
          <a:prstGeom prst="rect">
            <a:avLst/>
          </a:prstGeom>
        </p:spPr>
        <p:txBody>
          <a:bodyPr vert="horz" lIns="91440" tIns="45720" rIns="91440" bIns="45720" rtlCol="0" anchor="t">
            <a:normAutofit/>
          </a:bodyPr>
          <a:lstStyle>
            <a:lvl1pPr algn="ctr">
              <a:defRPr sz="6000"/>
            </a:lvl1pPr>
          </a:lstStyle>
          <a:p>
            <a:r>
              <a:rPr lang="en-US" dirty="0"/>
              <a:t>PRESENTATION TITLE</a:t>
            </a:r>
          </a:p>
        </p:txBody>
      </p:sp>
    </p:spTree>
    <p:extLst>
      <p:ext uri="{BB962C8B-B14F-4D97-AF65-F5344CB8AC3E}">
        <p14:creationId xmlns:p14="http://schemas.microsoft.com/office/powerpoint/2010/main" val="8869791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esenter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54C5D952-7020-4B33-84F7-CBC1B869BB00}"/>
              </a:ext>
            </a:extLst>
          </p:cNvPr>
          <p:cNvSpPr>
            <a:spLocks noGrp="1"/>
          </p:cNvSpPr>
          <p:nvPr>
            <p:ph type="body" sz="quarter" idx="15" hasCustomPrompt="1"/>
          </p:nvPr>
        </p:nvSpPr>
        <p:spPr>
          <a:xfrm>
            <a:off x="386810" y="1114428"/>
            <a:ext cx="5219169" cy="830263"/>
          </a:xfrm>
          <a:prstGeom prst="rect">
            <a:avLst/>
          </a:prstGeom>
        </p:spPr>
        <p:txBody>
          <a:bodyPr>
            <a:normAutofit/>
          </a:bodyPr>
          <a:lstStyle>
            <a:lvl1pPr marL="0" indent="0">
              <a:buNone/>
              <a:defRPr sz="2400">
                <a:solidFill>
                  <a:schemeClr val="tx1"/>
                </a:solidFill>
                <a:latin typeface="Source Sans 3" panose="020B0503030403020204" pitchFamily="34" charset="0"/>
              </a:defRPr>
            </a:lvl1pPr>
          </a:lstStyle>
          <a:p>
            <a:pPr lvl="0"/>
            <a:r>
              <a:rPr lang="en-US" dirty="0"/>
              <a:t>Click to edit subtitle</a:t>
            </a:r>
          </a:p>
        </p:txBody>
      </p:sp>
      <p:sp>
        <p:nvSpPr>
          <p:cNvPr id="28" name="Text Placeholder 27">
            <a:extLst>
              <a:ext uri="{FF2B5EF4-FFF2-40B4-BE49-F238E27FC236}">
                <a16:creationId xmlns:a16="http://schemas.microsoft.com/office/drawing/2014/main" id="{D3068A40-1D69-47F3-AA7E-9CA2BC3F3834}"/>
              </a:ext>
            </a:extLst>
          </p:cNvPr>
          <p:cNvSpPr>
            <a:spLocks noGrp="1"/>
          </p:cNvSpPr>
          <p:nvPr>
            <p:ph type="body" sz="quarter" idx="16" hasCustomPrompt="1"/>
          </p:nvPr>
        </p:nvSpPr>
        <p:spPr>
          <a:xfrm>
            <a:off x="381001" y="4511176"/>
            <a:ext cx="5235550" cy="1336426"/>
          </a:xfrm>
          <a:prstGeom prst="rect">
            <a:avLst/>
          </a:prstGeom>
        </p:spPr>
        <p:txBody>
          <a:bodyPr>
            <a:normAutofit/>
          </a:bodyPr>
          <a:lstStyle>
            <a:lvl1pPr marL="0" indent="0">
              <a:buNone/>
              <a:defRPr sz="2000" b="0">
                <a:latin typeface="Source Sans 3" panose="020B0503030403020204" pitchFamily="34" charset="0"/>
              </a:defRPr>
            </a:lvl1pPr>
          </a:lstStyle>
          <a:p>
            <a:pPr lvl="0"/>
            <a:r>
              <a:rPr lang="en-US" dirty="0"/>
              <a:t>Click to add additional info</a:t>
            </a:r>
          </a:p>
        </p:txBody>
      </p:sp>
      <p:sp>
        <p:nvSpPr>
          <p:cNvPr id="11" name="Text Placeholder 21">
            <a:extLst>
              <a:ext uri="{FF2B5EF4-FFF2-40B4-BE49-F238E27FC236}">
                <a16:creationId xmlns:a16="http://schemas.microsoft.com/office/drawing/2014/main" id="{842910E7-43EF-44FD-A4C0-9AECABD8CC5F}"/>
              </a:ext>
            </a:extLst>
          </p:cNvPr>
          <p:cNvSpPr>
            <a:spLocks noGrp="1"/>
          </p:cNvSpPr>
          <p:nvPr>
            <p:ph type="body" sz="quarter" idx="17" hasCustomPrompt="1"/>
          </p:nvPr>
        </p:nvSpPr>
        <p:spPr>
          <a:xfrm>
            <a:off x="381001" y="3507165"/>
            <a:ext cx="5240310" cy="624860"/>
          </a:xfrm>
          <a:prstGeom prst="rect">
            <a:avLst/>
          </a:prstGeom>
        </p:spPr>
        <p:txBody>
          <a:bodyPr>
            <a:normAutofit/>
          </a:bodyPr>
          <a:lstStyle>
            <a:lvl1pPr marL="0" indent="0">
              <a:buNone/>
              <a:defRPr sz="2000">
                <a:solidFill>
                  <a:schemeClr val="bg1">
                    <a:lumMod val="65000"/>
                  </a:schemeClr>
                </a:solidFill>
                <a:latin typeface="Source Sans 3" panose="020B0503030403020204" pitchFamily="34" charset="0"/>
                <a:ea typeface="Source Serif Pro" panose="02040603050405020204" pitchFamily="18" charset="0"/>
              </a:defRPr>
            </a:lvl1pPr>
          </a:lstStyle>
          <a:p>
            <a:pPr lvl="0"/>
            <a:r>
              <a:rPr lang="en-US" dirty="0"/>
              <a:t>Title of presenter</a:t>
            </a:r>
          </a:p>
        </p:txBody>
      </p:sp>
      <p:sp>
        <p:nvSpPr>
          <p:cNvPr id="19" name="Text Placeholder 19">
            <a:extLst>
              <a:ext uri="{FF2B5EF4-FFF2-40B4-BE49-F238E27FC236}">
                <a16:creationId xmlns:a16="http://schemas.microsoft.com/office/drawing/2014/main" id="{E1D283C1-F316-43F0-BDE2-800E11D4BF38}"/>
              </a:ext>
            </a:extLst>
          </p:cNvPr>
          <p:cNvSpPr>
            <a:spLocks noGrp="1"/>
          </p:cNvSpPr>
          <p:nvPr>
            <p:ph type="body" sz="quarter" idx="14" hasCustomPrompt="1"/>
          </p:nvPr>
        </p:nvSpPr>
        <p:spPr>
          <a:xfrm>
            <a:off x="376240" y="2556086"/>
            <a:ext cx="5240310" cy="479092"/>
          </a:xfrm>
          <a:prstGeom prst="rect">
            <a:avLst/>
          </a:prstGeom>
        </p:spPr>
        <p:txBody>
          <a:bodyPr>
            <a:noAutofit/>
          </a:bodyPr>
          <a:lstStyle>
            <a:lvl1pPr marL="0" indent="0">
              <a:spcBef>
                <a:spcPts val="0"/>
              </a:spcBef>
              <a:buFontTx/>
              <a:buNone/>
              <a:defRPr sz="2800" b="1" cap="all" baseline="0">
                <a:solidFill>
                  <a:srgbClr val="002060"/>
                </a:solidFill>
                <a:latin typeface="Source Sans 3" panose="020B0503030403020204" pitchFamily="34" charset="0"/>
              </a:defRPr>
            </a:lvl1pPr>
          </a:lstStyle>
          <a:p>
            <a:pPr lvl="0"/>
            <a:r>
              <a:rPr lang="en-US" dirty="0"/>
              <a:t>First Name</a:t>
            </a:r>
          </a:p>
        </p:txBody>
      </p:sp>
      <p:sp>
        <p:nvSpPr>
          <p:cNvPr id="21" name="Text Placeholder 19">
            <a:extLst>
              <a:ext uri="{FF2B5EF4-FFF2-40B4-BE49-F238E27FC236}">
                <a16:creationId xmlns:a16="http://schemas.microsoft.com/office/drawing/2014/main" id="{C1223FDD-7488-4253-8BC8-8FEC76158AD1}"/>
              </a:ext>
            </a:extLst>
          </p:cNvPr>
          <p:cNvSpPr>
            <a:spLocks noGrp="1"/>
          </p:cNvSpPr>
          <p:nvPr>
            <p:ph type="body" sz="quarter" idx="20" hasCustomPrompt="1"/>
          </p:nvPr>
        </p:nvSpPr>
        <p:spPr>
          <a:xfrm>
            <a:off x="376240" y="3027689"/>
            <a:ext cx="5240310" cy="479092"/>
          </a:xfrm>
          <a:prstGeom prst="rect">
            <a:avLst/>
          </a:prstGeom>
        </p:spPr>
        <p:txBody>
          <a:bodyPr>
            <a:noAutofit/>
          </a:bodyPr>
          <a:lstStyle>
            <a:lvl1pPr marL="0" indent="0">
              <a:spcBef>
                <a:spcPts val="0"/>
              </a:spcBef>
              <a:buFontTx/>
              <a:buNone/>
              <a:defRPr sz="2800" b="1" cap="all" baseline="0">
                <a:solidFill>
                  <a:srgbClr val="002060"/>
                </a:solidFill>
                <a:latin typeface="Source Sans 3" panose="020B0503030403020204" pitchFamily="34" charset="0"/>
              </a:defRPr>
            </a:lvl1pPr>
          </a:lstStyle>
          <a:p>
            <a:pPr lvl="0"/>
            <a:r>
              <a:rPr lang="en-US" dirty="0"/>
              <a:t>Last Name</a:t>
            </a:r>
          </a:p>
        </p:txBody>
      </p:sp>
      <p:sp>
        <p:nvSpPr>
          <p:cNvPr id="5" name="Picture Placeholder 4">
            <a:extLst>
              <a:ext uri="{FF2B5EF4-FFF2-40B4-BE49-F238E27FC236}">
                <a16:creationId xmlns:a16="http://schemas.microsoft.com/office/drawing/2014/main" id="{FA81CFAB-6E89-DB44-BE09-32E905D91A5B}"/>
              </a:ext>
            </a:extLst>
          </p:cNvPr>
          <p:cNvSpPr>
            <a:spLocks noGrp="1"/>
          </p:cNvSpPr>
          <p:nvPr>
            <p:ph type="pic" sz="quarter" idx="21"/>
          </p:nvPr>
        </p:nvSpPr>
        <p:spPr>
          <a:xfrm>
            <a:off x="5825484" y="1114428"/>
            <a:ext cx="5985516" cy="4701756"/>
          </a:xfrm>
          <a:prstGeom prst="rect">
            <a:avLst/>
          </a:prstGeom>
        </p:spPr>
        <p:txBody>
          <a:bodyPr>
            <a:normAutofit/>
          </a:bodyPr>
          <a:lstStyle>
            <a:lvl1pPr>
              <a:defRPr sz="2000">
                <a:solidFill>
                  <a:schemeClr val="bg1">
                    <a:lumMod val="65000"/>
                  </a:schemeClr>
                </a:solidFill>
                <a:latin typeface="Source Sans 3" panose="020B0503030403020204" pitchFamily="34" charset="0"/>
              </a:defRPr>
            </a:lvl1pPr>
          </a:lstStyle>
          <a:p>
            <a:r>
              <a:rPr lang="en-US" dirty="0"/>
              <a:t>Click icon to add picture</a:t>
            </a:r>
          </a:p>
        </p:txBody>
      </p:sp>
      <p:sp>
        <p:nvSpPr>
          <p:cNvPr id="23" name="Title 22">
            <a:extLst>
              <a:ext uri="{FF2B5EF4-FFF2-40B4-BE49-F238E27FC236}">
                <a16:creationId xmlns:a16="http://schemas.microsoft.com/office/drawing/2014/main" id="{D518BF1B-32A6-9D47-93A2-A5E48DB86C49}"/>
              </a:ext>
            </a:extLst>
          </p:cNvPr>
          <p:cNvSpPr>
            <a:spLocks noGrp="1"/>
          </p:cNvSpPr>
          <p:nvPr>
            <p:ph type="title" hasCustomPrompt="1"/>
          </p:nvPr>
        </p:nvSpPr>
        <p:spPr>
          <a:xfrm>
            <a:off x="386810" y="503033"/>
            <a:ext cx="10515600" cy="569913"/>
          </a:xfrm>
        </p:spPr>
        <p:txBody>
          <a:bodyPr/>
          <a:lstStyle>
            <a:lvl1pPr>
              <a:defRPr>
                <a:latin typeface="Source Sans 3" panose="020B0503030403020204" pitchFamily="34" charset="0"/>
              </a:defRPr>
            </a:lvl1pPr>
          </a:lstStyle>
          <a:p>
            <a:r>
              <a:rPr lang="en-US" dirty="0"/>
              <a:t>Click to edit presentation title</a:t>
            </a:r>
          </a:p>
        </p:txBody>
      </p:sp>
      <p:sp>
        <p:nvSpPr>
          <p:cNvPr id="24" name="Footer Placeholder 23">
            <a:extLst>
              <a:ext uri="{FF2B5EF4-FFF2-40B4-BE49-F238E27FC236}">
                <a16:creationId xmlns:a16="http://schemas.microsoft.com/office/drawing/2014/main" id="{0EBDA6E4-77F4-A64D-89B8-E757AE4EAEAD}"/>
              </a:ext>
            </a:extLst>
          </p:cNvPr>
          <p:cNvSpPr>
            <a:spLocks noGrp="1"/>
          </p:cNvSpPr>
          <p:nvPr>
            <p:ph type="ftr" sz="quarter" idx="22"/>
          </p:nvPr>
        </p:nvSpPr>
        <p:spPr>
          <a:xfrm>
            <a:off x="205902" y="6356350"/>
            <a:ext cx="7935098" cy="365125"/>
          </a:xfrm>
          <a:prstGeom prst="rect">
            <a:avLst/>
          </a:prstGeom>
        </p:spPr>
        <p:txBody>
          <a:bodyPr/>
          <a:lstStyle>
            <a:lvl1pPr>
              <a:defRPr/>
            </a:lvl1pPr>
          </a:lstStyle>
          <a:p>
            <a:r>
              <a:rPr lang="en-US" dirty="0"/>
              <a:t>      </a:t>
            </a:r>
          </a:p>
        </p:txBody>
      </p:sp>
      <p:sp>
        <p:nvSpPr>
          <p:cNvPr id="25" name="Slide Number Placeholder 24">
            <a:extLst>
              <a:ext uri="{FF2B5EF4-FFF2-40B4-BE49-F238E27FC236}">
                <a16:creationId xmlns:a16="http://schemas.microsoft.com/office/drawing/2014/main" id="{0D96C5DD-3C5E-0B4F-829A-6F347372DF45}"/>
              </a:ext>
            </a:extLst>
          </p:cNvPr>
          <p:cNvSpPr>
            <a:spLocks noGrp="1"/>
          </p:cNvSpPr>
          <p:nvPr>
            <p:ph type="sldNum" sz="quarter" idx="23"/>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3840219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7DF61195-A0F3-2E4F-BC0B-8D1AD1E2E510}"/>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7307739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Title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98D6F-B8D2-8645-91DD-AFAD33847913}"/>
              </a:ext>
            </a:extLst>
          </p:cNvPr>
          <p:cNvSpPr>
            <a:spLocks noGrp="1"/>
          </p:cNvSpPr>
          <p:nvPr>
            <p:ph type="title" hasCustomPrompt="1"/>
          </p:nvPr>
        </p:nvSpPr>
        <p:spPr>
          <a:xfrm>
            <a:off x="380999" y="1104258"/>
            <a:ext cx="11086475" cy="889427"/>
          </a:xfrm>
          <a:prstGeom prst="rect">
            <a:avLst/>
          </a:prstGeom>
        </p:spPr>
        <p:txBody>
          <a:bodyPr anchor="t"/>
          <a:lstStyle>
            <a:lvl1pPr algn="l">
              <a:lnSpc>
                <a:spcPts val="6200"/>
              </a:lnSpc>
              <a:defRPr sz="6000">
                <a:latin typeface="Source Sans 3" panose="020B0503030403020204" pitchFamily="34" charset="0"/>
              </a:defRPr>
            </a:lvl1pPr>
          </a:lstStyle>
          <a:p>
            <a:r>
              <a:rPr lang="en-US" dirty="0"/>
              <a:t>CLICK TO EDIT TITLE</a:t>
            </a:r>
          </a:p>
        </p:txBody>
      </p:sp>
      <p:sp>
        <p:nvSpPr>
          <p:cNvPr id="3" name="Text Placeholder 2">
            <a:extLst>
              <a:ext uri="{FF2B5EF4-FFF2-40B4-BE49-F238E27FC236}">
                <a16:creationId xmlns:a16="http://schemas.microsoft.com/office/drawing/2014/main" id="{017482B6-B14E-2840-9894-155B86AF1438}"/>
              </a:ext>
            </a:extLst>
          </p:cNvPr>
          <p:cNvSpPr>
            <a:spLocks noGrp="1"/>
          </p:cNvSpPr>
          <p:nvPr>
            <p:ph type="body" idx="1" hasCustomPrompt="1"/>
          </p:nvPr>
        </p:nvSpPr>
        <p:spPr>
          <a:xfrm>
            <a:off x="381000" y="2230132"/>
            <a:ext cx="9107774" cy="3523609"/>
          </a:xfrm>
          <a:prstGeom prst="rect">
            <a:avLst/>
          </a:prstGeom>
        </p:spPr>
        <p:txBody>
          <a:bodyPr/>
          <a:lstStyle>
            <a:lvl1pPr marL="0" indent="0">
              <a:buNone/>
              <a:defRPr sz="2400">
                <a:solidFill>
                  <a:schemeClr val="tx1"/>
                </a:solidFill>
                <a:latin typeface="Source Sans 3" panose="020B05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19" name="Slide Number Placeholder 18">
            <a:extLst>
              <a:ext uri="{FF2B5EF4-FFF2-40B4-BE49-F238E27FC236}">
                <a16:creationId xmlns:a16="http://schemas.microsoft.com/office/drawing/2014/main" id="{EB10EEF6-A19D-EF4F-8170-16C700AD679D}"/>
              </a:ext>
            </a:extLst>
          </p:cNvPr>
          <p:cNvSpPr>
            <a:spLocks noGrp="1"/>
          </p:cNvSpPr>
          <p:nvPr>
            <p:ph type="sldNum" sz="quarter" idx="11"/>
          </p:nvPr>
        </p:nvSpPr>
        <p:spPr/>
        <p:txBody>
          <a:bodyPr/>
          <a:lstStyle/>
          <a:p>
            <a:fld id="{383B7B7A-CDDA-7C44-B1B0-1F1E45567B3B}" type="slidenum">
              <a:rPr lang="en-US" smtClean="0"/>
              <a:pPr/>
              <a:t>‹#›</a:t>
            </a:fld>
            <a:endParaRPr lang="en-US" dirty="0"/>
          </a:p>
        </p:txBody>
      </p:sp>
      <p:cxnSp>
        <p:nvCxnSpPr>
          <p:cNvPr id="6" name="Straight Connector 5">
            <a:extLst>
              <a:ext uri="{FF2B5EF4-FFF2-40B4-BE49-F238E27FC236}">
                <a16:creationId xmlns:a16="http://schemas.microsoft.com/office/drawing/2014/main" id="{87C5245B-7C5E-1B46-B288-83FE7ADFC2F0}"/>
              </a:ext>
            </a:extLst>
          </p:cNvPr>
          <p:cNvCxnSpPr>
            <a:cxnSpLocks/>
          </p:cNvCxnSpPr>
          <p:nvPr userDrawn="1"/>
        </p:nvCxnSpPr>
        <p:spPr>
          <a:xfrm>
            <a:off x="380999" y="2010937"/>
            <a:ext cx="751470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49828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98D6F-B8D2-8645-91DD-AFAD33847913}"/>
              </a:ext>
            </a:extLst>
          </p:cNvPr>
          <p:cNvSpPr>
            <a:spLocks noGrp="1"/>
          </p:cNvSpPr>
          <p:nvPr>
            <p:ph type="title" hasCustomPrompt="1"/>
          </p:nvPr>
        </p:nvSpPr>
        <p:spPr>
          <a:xfrm>
            <a:off x="552762" y="2633955"/>
            <a:ext cx="11086475" cy="889427"/>
          </a:xfrm>
          <a:prstGeom prst="rect">
            <a:avLst/>
          </a:prstGeom>
        </p:spPr>
        <p:txBody>
          <a:bodyPr anchor="t"/>
          <a:lstStyle>
            <a:lvl1pPr algn="l">
              <a:lnSpc>
                <a:spcPts val="6200"/>
              </a:lnSpc>
              <a:defRPr sz="6000">
                <a:latin typeface="Source Sans 3" panose="020B0503030403020204" pitchFamily="34" charset="0"/>
              </a:defRPr>
            </a:lvl1pPr>
          </a:lstStyle>
          <a:p>
            <a:r>
              <a:rPr lang="en-US" dirty="0"/>
              <a:t>CLICK TO EDIT TEXT</a:t>
            </a:r>
          </a:p>
        </p:txBody>
      </p:sp>
      <p:sp>
        <p:nvSpPr>
          <p:cNvPr id="19" name="Slide Number Placeholder 18">
            <a:extLst>
              <a:ext uri="{FF2B5EF4-FFF2-40B4-BE49-F238E27FC236}">
                <a16:creationId xmlns:a16="http://schemas.microsoft.com/office/drawing/2014/main" id="{EB10EEF6-A19D-EF4F-8170-16C700AD679D}"/>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4552172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12F4-9ACB-D749-A463-6EF93D944A11}"/>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3" panose="020B05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9C6C5217-C058-314A-A904-8613DFB63430}"/>
              </a:ext>
            </a:extLst>
          </p:cNvPr>
          <p:cNvSpPr>
            <a:spLocks noGrp="1"/>
          </p:cNvSpPr>
          <p:nvPr>
            <p:ph idx="1" hasCustomPrompt="1"/>
          </p:nvPr>
        </p:nvSpPr>
        <p:spPr>
          <a:xfrm>
            <a:off x="381000" y="1825625"/>
            <a:ext cx="10515600" cy="4125470"/>
          </a:xfrm>
          <a:prstGeom prst="rect">
            <a:avLst/>
          </a:prstGeom>
        </p:spPr>
        <p:txBody>
          <a:bodyPr/>
          <a:lstStyle>
            <a:lvl1pPr marL="228600" indent="-228600">
              <a:lnSpc>
                <a:spcPct val="120000"/>
              </a:lnSpc>
              <a:spcAft>
                <a:spcPts val="1000"/>
              </a:spcAft>
              <a:buFont typeface="Arial" panose="020B0604020202020204" pitchFamily="34" charset="0"/>
              <a:buChar char="•"/>
              <a:defRPr>
                <a:latin typeface="Source Sans 3" panose="020B0503030403020204" pitchFamily="34" charset="0"/>
              </a:defRPr>
            </a:lvl1pPr>
            <a:lvl2pPr>
              <a:spcBef>
                <a:spcPts val="1000"/>
              </a:spcBef>
              <a:spcAft>
                <a:spcPts val="800"/>
              </a:spcAft>
              <a:defRPr>
                <a:latin typeface="Source Sans 3" panose="020B0503030403020204" pitchFamily="34" charset="0"/>
              </a:defRPr>
            </a:lvl2pPr>
            <a:lvl3pPr>
              <a:spcBef>
                <a:spcPts val="1000"/>
              </a:spcBef>
              <a:defRPr>
                <a:latin typeface="Source Sans 3" panose="020B0503030403020204" pitchFamily="34" charset="0"/>
              </a:defRPr>
            </a:lvl3pPr>
            <a:lvl4pPr>
              <a:spcBef>
                <a:spcPts val="1000"/>
              </a:spcBef>
              <a:defRPr>
                <a:latin typeface="Source Sans 3" panose="020B0503030403020204" pitchFamily="34" charset="0"/>
              </a:defRPr>
            </a:lvl4pPr>
            <a:lvl5pPr>
              <a:spcBef>
                <a:spcPts val="1000"/>
              </a:spcBef>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21" name="Slide Number Placeholder 20">
            <a:extLst>
              <a:ext uri="{FF2B5EF4-FFF2-40B4-BE49-F238E27FC236}">
                <a16:creationId xmlns:a16="http://schemas.microsoft.com/office/drawing/2014/main" id="{2F45A2E2-F84B-3B4D-9847-EB91160C5EDB}"/>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8484088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157EA-33AB-6E4E-8AE6-C519F2C70DF3}"/>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3" panose="020B05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4895D000-96C4-3146-A271-C3F0018F06F5}"/>
              </a:ext>
            </a:extLst>
          </p:cNvPr>
          <p:cNvSpPr>
            <a:spLocks noGrp="1"/>
          </p:cNvSpPr>
          <p:nvPr>
            <p:ph sz="half" idx="1" hasCustomPrompt="1"/>
          </p:nvPr>
        </p:nvSpPr>
        <p:spPr>
          <a:xfrm>
            <a:off x="381000" y="1825625"/>
            <a:ext cx="5439032" cy="4093261"/>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4" name="Content Placeholder 3">
            <a:extLst>
              <a:ext uri="{FF2B5EF4-FFF2-40B4-BE49-F238E27FC236}">
                <a16:creationId xmlns:a16="http://schemas.microsoft.com/office/drawing/2014/main" id="{014340DB-97D6-6943-B475-09348084E3A9}"/>
              </a:ext>
            </a:extLst>
          </p:cNvPr>
          <p:cNvSpPr>
            <a:spLocks noGrp="1"/>
          </p:cNvSpPr>
          <p:nvPr>
            <p:ph sz="half" idx="2" hasCustomPrompt="1"/>
          </p:nvPr>
        </p:nvSpPr>
        <p:spPr>
          <a:xfrm>
            <a:off x="6096000" y="1825625"/>
            <a:ext cx="5715000" cy="4093261"/>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20" name="Slide Number Placeholder 19">
            <a:extLst>
              <a:ext uri="{FF2B5EF4-FFF2-40B4-BE49-F238E27FC236}">
                <a16:creationId xmlns:a16="http://schemas.microsoft.com/office/drawing/2014/main" id="{6DA248AA-651E-1C47-ACCF-5BA8CBD361A9}"/>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3168335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B5D1D-0BAC-9D44-92DF-2FAC5F1F841B}"/>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3" panose="020B0503030403020204" pitchFamily="34" charset="0"/>
              </a:defRPr>
            </a:lvl1pPr>
          </a:lstStyle>
          <a:p>
            <a:r>
              <a:rPr lang="en-US" dirty="0"/>
              <a:t>CLICK TO EDIT TITLE</a:t>
            </a:r>
          </a:p>
        </p:txBody>
      </p:sp>
      <p:sp>
        <p:nvSpPr>
          <p:cNvPr id="3" name="Text Placeholder 2">
            <a:extLst>
              <a:ext uri="{FF2B5EF4-FFF2-40B4-BE49-F238E27FC236}">
                <a16:creationId xmlns:a16="http://schemas.microsoft.com/office/drawing/2014/main" id="{5178388F-D839-F04B-8146-F18EC1F5918C}"/>
              </a:ext>
            </a:extLst>
          </p:cNvPr>
          <p:cNvSpPr>
            <a:spLocks noGrp="1"/>
          </p:cNvSpPr>
          <p:nvPr>
            <p:ph type="body" idx="1" hasCustomPrompt="1"/>
          </p:nvPr>
        </p:nvSpPr>
        <p:spPr>
          <a:xfrm>
            <a:off x="381000" y="1681163"/>
            <a:ext cx="5550243" cy="657303"/>
          </a:xfrm>
          <a:prstGeom prst="rect">
            <a:avLst/>
          </a:prstGeom>
        </p:spPr>
        <p:txBody>
          <a:bodyPr anchor="b">
            <a:normAutofit/>
          </a:bodyPr>
          <a:lstStyle>
            <a:lvl1pPr marL="0" indent="0">
              <a:buNone/>
              <a:defRPr sz="2400" b="1" cap="all" baseline="0">
                <a:latin typeface="Source Sans 3"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a:extLst>
              <a:ext uri="{FF2B5EF4-FFF2-40B4-BE49-F238E27FC236}">
                <a16:creationId xmlns:a16="http://schemas.microsoft.com/office/drawing/2014/main" id="{25E5DF2D-0CB8-8048-932F-27A74B3869BA}"/>
              </a:ext>
            </a:extLst>
          </p:cNvPr>
          <p:cNvSpPr>
            <a:spLocks noGrp="1"/>
          </p:cNvSpPr>
          <p:nvPr>
            <p:ph sz="half" idx="2" hasCustomPrompt="1"/>
          </p:nvPr>
        </p:nvSpPr>
        <p:spPr>
          <a:xfrm>
            <a:off x="381000" y="2505075"/>
            <a:ext cx="5550243" cy="3426168"/>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5" name="Text Placeholder 4">
            <a:extLst>
              <a:ext uri="{FF2B5EF4-FFF2-40B4-BE49-F238E27FC236}">
                <a16:creationId xmlns:a16="http://schemas.microsoft.com/office/drawing/2014/main" id="{0CCFE60E-047E-DA43-8341-0EAA48D9EE95}"/>
              </a:ext>
            </a:extLst>
          </p:cNvPr>
          <p:cNvSpPr>
            <a:spLocks noGrp="1"/>
          </p:cNvSpPr>
          <p:nvPr>
            <p:ph type="body" sz="quarter" idx="3" hasCustomPrompt="1"/>
          </p:nvPr>
        </p:nvSpPr>
        <p:spPr>
          <a:xfrm>
            <a:off x="6172200" y="1681163"/>
            <a:ext cx="5638800" cy="657303"/>
          </a:xfrm>
          <a:prstGeom prst="rect">
            <a:avLst/>
          </a:prstGeom>
        </p:spPr>
        <p:txBody>
          <a:bodyPr anchor="b">
            <a:normAutofit/>
          </a:bodyPr>
          <a:lstStyle>
            <a:lvl1pPr marL="0" indent="0">
              <a:buNone/>
              <a:defRPr sz="2400" b="1" cap="all" baseline="0">
                <a:latin typeface="Source Sans 3"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a:extLst>
              <a:ext uri="{FF2B5EF4-FFF2-40B4-BE49-F238E27FC236}">
                <a16:creationId xmlns:a16="http://schemas.microsoft.com/office/drawing/2014/main" id="{3DBF4DAB-13B0-C64B-9B88-510DBA6D3D86}"/>
              </a:ext>
            </a:extLst>
          </p:cNvPr>
          <p:cNvSpPr>
            <a:spLocks noGrp="1"/>
          </p:cNvSpPr>
          <p:nvPr>
            <p:ph sz="quarter" idx="4" hasCustomPrompt="1"/>
          </p:nvPr>
        </p:nvSpPr>
        <p:spPr>
          <a:xfrm>
            <a:off x="6172200" y="2505075"/>
            <a:ext cx="5638800" cy="3426168"/>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20" name="Slide Number Placeholder 19">
            <a:extLst>
              <a:ext uri="{FF2B5EF4-FFF2-40B4-BE49-F238E27FC236}">
                <a16:creationId xmlns:a16="http://schemas.microsoft.com/office/drawing/2014/main" id="{055864F4-8E80-A249-9817-B55038EB962A}"/>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34174883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ighlight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01BE4-CFAD-BC43-936B-79A89D2D90F7}"/>
              </a:ext>
            </a:extLst>
          </p:cNvPr>
          <p:cNvSpPr>
            <a:spLocks noGrp="1"/>
          </p:cNvSpPr>
          <p:nvPr>
            <p:ph type="title" hasCustomPrompt="1"/>
          </p:nvPr>
        </p:nvSpPr>
        <p:spPr>
          <a:xfrm>
            <a:off x="381000" y="559088"/>
            <a:ext cx="11430000" cy="982861"/>
          </a:xfrm>
        </p:spPr>
        <p:txBody>
          <a:bodyPr/>
          <a:lstStyle>
            <a:lvl1pPr>
              <a:defRPr cap="all" baseline="0"/>
            </a:lvl1pPr>
          </a:lstStyle>
          <a:p>
            <a:r>
              <a:rPr lang="en-US" dirty="0"/>
              <a:t>Click to edit title</a:t>
            </a:r>
          </a:p>
        </p:txBody>
      </p:sp>
      <p:sp>
        <p:nvSpPr>
          <p:cNvPr id="6" name="Text Placeholder 5">
            <a:extLst>
              <a:ext uri="{FF2B5EF4-FFF2-40B4-BE49-F238E27FC236}">
                <a16:creationId xmlns:a16="http://schemas.microsoft.com/office/drawing/2014/main" id="{A6D422E8-E84E-0149-880E-D3C6927AC71E}"/>
              </a:ext>
            </a:extLst>
          </p:cNvPr>
          <p:cNvSpPr>
            <a:spLocks noGrp="1"/>
          </p:cNvSpPr>
          <p:nvPr>
            <p:ph type="body" sz="quarter" idx="12" hasCustomPrompt="1"/>
          </p:nvPr>
        </p:nvSpPr>
        <p:spPr>
          <a:xfrm>
            <a:off x="1064302" y="2008683"/>
            <a:ext cx="9878336" cy="3687268"/>
          </a:xfrm>
          <a:prstGeom prst="rect">
            <a:avLst/>
          </a:prstGeom>
        </p:spPr>
        <p:txBody>
          <a:bodyPr/>
          <a:lstStyle>
            <a:lvl1pPr>
              <a:defRPr>
                <a:latin typeface="Source Sans 3" panose="020B0503030403020204" pitchFamily="34" charset="0"/>
                <a:ea typeface="Open Sans" panose="020B0606030504020204" pitchFamily="34" charset="0"/>
                <a:cs typeface="Open Sans" panose="020B0606030504020204" pitchFamily="34" charset="0"/>
              </a:defRPr>
            </a:lvl1pPr>
            <a:lvl2pPr marL="548640" indent="0">
              <a:buNone/>
              <a:defRPr/>
            </a:lvl2pPr>
          </a:lstStyle>
          <a:p>
            <a:pPr lvl="0"/>
            <a:r>
              <a:rPr lang="en-US" dirty="0"/>
              <a:t>Click to edit highlight text</a:t>
            </a:r>
          </a:p>
        </p:txBody>
      </p:sp>
      <p:cxnSp>
        <p:nvCxnSpPr>
          <p:cNvPr id="7" name="Straight Connector 6">
            <a:extLst>
              <a:ext uri="{FF2B5EF4-FFF2-40B4-BE49-F238E27FC236}">
                <a16:creationId xmlns:a16="http://schemas.microsoft.com/office/drawing/2014/main" id="{8E7FD42D-4EBF-8140-92AE-0F63EFA73492}"/>
              </a:ext>
            </a:extLst>
          </p:cNvPr>
          <p:cNvCxnSpPr>
            <a:cxnSpLocks/>
          </p:cNvCxnSpPr>
          <p:nvPr userDrawn="1"/>
        </p:nvCxnSpPr>
        <p:spPr>
          <a:xfrm>
            <a:off x="838200" y="2008683"/>
            <a:ext cx="0" cy="367449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Slide Number Placeholder 10">
            <a:extLst>
              <a:ext uri="{FF2B5EF4-FFF2-40B4-BE49-F238E27FC236}">
                <a16:creationId xmlns:a16="http://schemas.microsoft.com/office/drawing/2014/main" id="{99CD66BB-3877-3245-81D3-AAD0AF3CDADA}"/>
              </a:ext>
            </a:extLst>
          </p:cNvPr>
          <p:cNvSpPr>
            <a:spLocks noGrp="1"/>
          </p:cNvSpPr>
          <p:nvPr>
            <p:ph type="sldNum" sz="quarter" idx="14"/>
          </p:nvPr>
        </p:nvSpPr>
        <p:spPr/>
        <p:txBody>
          <a:bodyPr/>
          <a:lstStyle/>
          <a:p>
            <a:fld id="{77F59FA7-9E35-E641-9260-462B0A5FC689}" type="slidenum">
              <a:rPr lang="en-US" smtClean="0"/>
              <a:pPr/>
              <a:t>‹#›</a:t>
            </a:fld>
            <a:endParaRPr lang="en-US" dirty="0"/>
          </a:p>
        </p:txBody>
      </p:sp>
    </p:spTree>
    <p:extLst>
      <p:ext uri="{BB962C8B-B14F-4D97-AF65-F5344CB8AC3E}">
        <p14:creationId xmlns:p14="http://schemas.microsoft.com/office/powerpoint/2010/main" val="27437448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9428-DA8C-2046-9013-4C44E755742E}"/>
              </a:ext>
            </a:extLst>
          </p:cNvPr>
          <p:cNvSpPr>
            <a:spLocks noGrp="1"/>
          </p:cNvSpPr>
          <p:nvPr>
            <p:ph type="title" hasCustomPrompt="1"/>
          </p:nvPr>
        </p:nvSpPr>
        <p:spPr>
          <a:xfrm>
            <a:off x="381000" y="365125"/>
            <a:ext cx="11430000" cy="1325563"/>
          </a:xfrm>
          <a:prstGeom prst="rect">
            <a:avLst/>
          </a:prstGeom>
        </p:spPr>
        <p:txBody>
          <a:bodyPr anchor="t"/>
          <a:lstStyle>
            <a:lvl1pPr>
              <a:defRPr cap="all" baseline="0">
                <a:latin typeface="Source Sans 3" panose="020B0503030403020204" pitchFamily="34" charset="0"/>
              </a:defRPr>
            </a:lvl1pPr>
          </a:lstStyle>
          <a:p>
            <a:r>
              <a:rPr lang="en-US" dirty="0"/>
              <a:t>Click to edit title</a:t>
            </a:r>
          </a:p>
        </p:txBody>
      </p:sp>
      <p:sp>
        <p:nvSpPr>
          <p:cNvPr id="16" name="Slide Number Placeholder 15">
            <a:extLst>
              <a:ext uri="{FF2B5EF4-FFF2-40B4-BE49-F238E27FC236}">
                <a16:creationId xmlns:a16="http://schemas.microsoft.com/office/drawing/2014/main" id="{29585CAF-7D25-E243-9B53-4E687CFDCD38}"/>
              </a:ext>
            </a:extLst>
          </p:cNvPr>
          <p:cNvSpPr>
            <a:spLocks noGrp="1"/>
          </p:cNvSpPr>
          <p:nvPr>
            <p:ph type="sldNum" sz="quarter" idx="11"/>
          </p:nvPr>
        </p:nvSpPr>
        <p:spPr>
          <a:xfrm>
            <a:off x="9389096" y="6356350"/>
            <a:ext cx="2421903" cy="365125"/>
          </a:xfrm>
          <a:solidFill>
            <a:schemeClr val="accent2">
              <a:alpha val="91000"/>
            </a:schemeClr>
          </a:solidFill>
        </p:spPr>
        <p:txBody>
          <a:bodyPr/>
          <a:lstStyle/>
          <a:p>
            <a:r>
              <a:rPr lang="en-US" dirty="0"/>
              <a:t>Sample not for official use</a:t>
            </a:r>
          </a:p>
        </p:txBody>
      </p:sp>
    </p:spTree>
    <p:extLst>
      <p:ext uri="{BB962C8B-B14F-4D97-AF65-F5344CB8AC3E}">
        <p14:creationId xmlns:p14="http://schemas.microsoft.com/office/powerpoint/2010/main" val="1504615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C20D8-6935-1A43-8CF0-66FC6338B1EF}"/>
              </a:ext>
            </a:extLst>
          </p:cNvPr>
          <p:cNvSpPr>
            <a:spLocks noGrp="1"/>
          </p:cNvSpPr>
          <p:nvPr>
            <p:ph type="title" hasCustomPrompt="1"/>
          </p:nvPr>
        </p:nvSpPr>
        <p:spPr>
          <a:xfrm>
            <a:off x="407301" y="457200"/>
            <a:ext cx="4387121" cy="1600200"/>
          </a:xfrm>
          <a:prstGeom prst="rect">
            <a:avLst/>
          </a:prstGeom>
        </p:spPr>
        <p:txBody>
          <a:bodyPr anchor="t"/>
          <a:lstStyle>
            <a:lvl1pPr>
              <a:lnSpc>
                <a:spcPts val="3200"/>
              </a:lnSpc>
              <a:defRPr sz="3200">
                <a:latin typeface="Source Sans 3" panose="020B05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D2F00CDB-9C52-9346-A61D-22B158D8F919}"/>
              </a:ext>
            </a:extLst>
          </p:cNvPr>
          <p:cNvSpPr>
            <a:spLocks noGrp="1"/>
          </p:cNvSpPr>
          <p:nvPr>
            <p:ph idx="1" hasCustomPrompt="1"/>
          </p:nvPr>
        </p:nvSpPr>
        <p:spPr>
          <a:xfrm>
            <a:off x="5183187" y="457200"/>
            <a:ext cx="6601511" cy="5403850"/>
          </a:xfrm>
          <a:prstGeom prst="rect">
            <a:avLst/>
          </a:prstGeom>
        </p:spPr>
        <p:txBody>
          <a:bodyPr/>
          <a:lstStyle>
            <a:lvl1pPr>
              <a:defRPr sz="3200">
                <a:latin typeface="Source Sans 3" panose="020B0503030403020204" pitchFamily="34" charset="0"/>
              </a:defRPr>
            </a:lvl1pPr>
            <a:lvl2pPr>
              <a:defRPr sz="2800">
                <a:latin typeface="Source Sans 3" panose="020B0503030403020204" pitchFamily="34" charset="0"/>
              </a:defRPr>
            </a:lvl2pPr>
            <a:lvl3pPr>
              <a:defRPr sz="2400">
                <a:latin typeface="Source Sans 3" panose="020B0503030403020204" pitchFamily="34" charset="0"/>
              </a:defRPr>
            </a:lvl3pPr>
            <a:lvl4pPr>
              <a:defRPr sz="2000">
                <a:latin typeface="Source Sans 3" panose="020B0503030403020204" pitchFamily="34" charset="0"/>
              </a:defRPr>
            </a:lvl4pPr>
            <a:lvl5pPr>
              <a:defRPr sz="2000">
                <a:latin typeface="Source Sans 3" panose="020B0503030403020204" pitchFamily="34" charset="0"/>
              </a:defRPr>
            </a:lvl5pPr>
            <a:lvl6pPr>
              <a:defRPr sz="2000"/>
            </a:lvl6pPr>
            <a:lvl7pPr>
              <a:defRPr sz="2000"/>
            </a:lvl7pPr>
            <a:lvl8pPr>
              <a:defRPr sz="2000"/>
            </a:lvl8pPr>
            <a:lvl9pPr>
              <a:defRPr sz="2000"/>
            </a:lvl9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4" name="Text Placeholder 3">
            <a:extLst>
              <a:ext uri="{FF2B5EF4-FFF2-40B4-BE49-F238E27FC236}">
                <a16:creationId xmlns:a16="http://schemas.microsoft.com/office/drawing/2014/main" id="{EB070D2D-8242-384D-A978-71066F7E1936}"/>
              </a:ext>
            </a:extLst>
          </p:cNvPr>
          <p:cNvSpPr>
            <a:spLocks noGrp="1"/>
          </p:cNvSpPr>
          <p:nvPr>
            <p:ph type="body" sz="half" idx="2" hasCustomPrompt="1"/>
          </p:nvPr>
        </p:nvSpPr>
        <p:spPr>
          <a:xfrm>
            <a:off x="407301" y="2057400"/>
            <a:ext cx="4387121" cy="3811588"/>
          </a:xfrm>
          <a:prstGeom prst="rect">
            <a:avLst/>
          </a:prstGeom>
        </p:spPr>
        <p:txBody>
          <a:bodyPr>
            <a:normAutofit/>
          </a:bodyPr>
          <a:lstStyle>
            <a:lvl1pPr marL="0" indent="0">
              <a:buNone/>
              <a:defRPr sz="1800">
                <a:latin typeface="Source Sans 3" panose="020B0503030403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7" name="Slide Number Placeholder 16">
            <a:extLst>
              <a:ext uri="{FF2B5EF4-FFF2-40B4-BE49-F238E27FC236}">
                <a16:creationId xmlns:a16="http://schemas.microsoft.com/office/drawing/2014/main" id="{99A92EF9-4388-E64C-AE2E-5DD2230C105E}"/>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8961228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AFDE-CE73-E140-AEC8-2C7D74ACA9BC}"/>
              </a:ext>
            </a:extLst>
          </p:cNvPr>
          <p:cNvSpPr>
            <a:spLocks noGrp="1"/>
          </p:cNvSpPr>
          <p:nvPr>
            <p:ph type="title" hasCustomPrompt="1"/>
          </p:nvPr>
        </p:nvSpPr>
        <p:spPr>
          <a:xfrm>
            <a:off x="407302" y="457200"/>
            <a:ext cx="4387120" cy="1600200"/>
          </a:xfrm>
          <a:prstGeom prst="rect">
            <a:avLst/>
          </a:prstGeom>
        </p:spPr>
        <p:txBody>
          <a:bodyPr anchor="t"/>
          <a:lstStyle>
            <a:lvl1pPr>
              <a:lnSpc>
                <a:spcPts val="3200"/>
              </a:lnSpc>
              <a:defRPr sz="3200">
                <a:latin typeface="Source Sans 3" panose="020B0503030403020204" pitchFamily="34" charset="0"/>
              </a:defRPr>
            </a:lvl1pPr>
          </a:lstStyle>
          <a:p>
            <a:r>
              <a:rPr lang="en-US" dirty="0"/>
              <a:t>CLICK TO EDIT TITLE</a:t>
            </a:r>
          </a:p>
        </p:txBody>
      </p:sp>
      <p:sp>
        <p:nvSpPr>
          <p:cNvPr id="3" name="Picture Placeholder 2">
            <a:extLst>
              <a:ext uri="{FF2B5EF4-FFF2-40B4-BE49-F238E27FC236}">
                <a16:creationId xmlns:a16="http://schemas.microsoft.com/office/drawing/2014/main" id="{D46262F9-39B5-2A48-B7A0-306F146CDA4B}"/>
              </a:ext>
            </a:extLst>
          </p:cNvPr>
          <p:cNvSpPr>
            <a:spLocks noGrp="1"/>
          </p:cNvSpPr>
          <p:nvPr>
            <p:ph type="pic" idx="1"/>
          </p:nvPr>
        </p:nvSpPr>
        <p:spPr>
          <a:xfrm>
            <a:off x="5183188" y="457201"/>
            <a:ext cx="6627812" cy="5403850"/>
          </a:xfrm>
          <a:prstGeom prst="rect">
            <a:avLst/>
          </a:prstGeom>
        </p:spPr>
        <p:txBody>
          <a:bodyPr/>
          <a:lstStyle>
            <a:lvl1pPr marL="342900" marR="0" indent="-34290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sz="2400">
                <a:solidFill>
                  <a:schemeClr val="bg1">
                    <a:lumMod val="65000"/>
                  </a:schemeClr>
                </a:solidFill>
                <a:latin typeface="Source Sans 3" panose="020B0503030403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3429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4" name="Text Placeholder 3">
            <a:extLst>
              <a:ext uri="{FF2B5EF4-FFF2-40B4-BE49-F238E27FC236}">
                <a16:creationId xmlns:a16="http://schemas.microsoft.com/office/drawing/2014/main" id="{9124CFF9-2C81-2040-9460-7970314A639A}"/>
              </a:ext>
            </a:extLst>
          </p:cNvPr>
          <p:cNvSpPr>
            <a:spLocks noGrp="1"/>
          </p:cNvSpPr>
          <p:nvPr>
            <p:ph type="body" sz="half" idx="2" hasCustomPrompt="1"/>
          </p:nvPr>
        </p:nvSpPr>
        <p:spPr>
          <a:xfrm>
            <a:off x="407302" y="2057400"/>
            <a:ext cx="4387120" cy="3811588"/>
          </a:xfrm>
          <a:prstGeom prst="rect">
            <a:avLst/>
          </a:prstGeom>
        </p:spPr>
        <p:txBody>
          <a:bodyPr>
            <a:normAutofit/>
          </a:bodyPr>
          <a:lstStyle>
            <a:lvl1pPr marL="0" indent="0">
              <a:buNone/>
              <a:defRPr sz="1800">
                <a:latin typeface="Source Sans 3" panose="020B0503030403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7" name="Slide Number Placeholder 16">
            <a:extLst>
              <a:ext uri="{FF2B5EF4-FFF2-40B4-BE49-F238E27FC236}">
                <a16:creationId xmlns:a16="http://schemas.microsoft.com/office/drawing/2014/main" id="{6F936C29-D718-AB47-8939-07EEA4D73EF9}"/>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38304537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Pictures With Title">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86558" y="1965960"/>
            <a:ext cx="5491140" cy="3880204"/>
          </a:xfrm>
          <a:prstGeom prst="rect">
            <a:avLst/>
          </a:prstGeom>
        </p:spPr>
        <p:txBody>
          <a:bodyPr/>
          <a:lstStyle>
            <a:lvl1pPr marL="228600" marR="0" indent="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latin typeface="Source Sans 3" panose="020B0503030403020204" pitchFamily="34" charset="0"/>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10" name="Picture Placeholder 7"/>
          <p:cNvSpPr>
            <a:spLocks noGrp="1"/>
          </p:cNvSpPr>
          <p:nvPr>
            <p:ph type="pic" sz="quarter" idx="13"/>
          </p:nvPr>
        </p:nvSpPr>
        <p:spPr>
          <a:xfrm>
            <a:off x="6314303" y="1965960"/>
            <a:ext cx="5491141" cy="3880204"/>
          </a:xfrm>
          <a:prstGeom prst="rect">
            <a:avLst/>
          </a:prstGeom>
        </p:spPr>
        <p:txBody>
          <a:bodyPr/>
          <a:lstStyle>
            <a:lvl1pPr marL="228600" marR="0" indent="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2" name="Title 1"/>
          <p:cNvSpPr>
            <a:spLocks noGrp="1"/>
          </p:cNvSpPr>
          <p:nvPr>
            <p:ph type="title" hasCustomPrompt="1"/>
          </p:nvPr>
        </p:nvSpPr>
        <p:spPr>
          <a:xfrm>
            <a:off x="381000" y="365125"/>
            <a:ext cx="11424444" cy="1325563"/>
          </a:xfrm>
        </p:spPr>
        <p:txBody>
          <a:bodyPr/>
          <a:lstStyle>
            <a:lvl1pPr>
              <a:defRPr>
                <a:latin typeface="Source Sans 3" panose="020B0503030403020204" pitchFamily="34" charset="0"/>
              </a:defRPr>
            </a:lvl1pPr>
          </a:lstStyle>
          <a:p>
            <a:r>
              <a:rPr lang="en-US" dirty="0"/>
              <a:t>CLICK TO EDIT TITLE</a:t>
            </a:r>
          </a:p>
        </p:txBody>
      </p:sp>
      <p:sp>
        <p:nvSpPr>
          <p:cNvPr id="6" name="Slide Number Placeholder 5">
            <a:extLst>
              <a:ext uri="{FF2B5EF4-FFF2-40B4-BE49-F238E27FC236}">
                <a16:creationId xmlns:a16="http://schemas.microsoft.com/office/drawing/2014/main" id="{543A7ABC-58B1-2B44-9AE4-0F3296E88BE0}"/>
              </a:ext>
            </a:extLst>
          </p:cNvPr>
          <p:cNvSpPr>
            <a:spLocks noGrp="1"/>
          </p:cNvSpPr>
          <p:nvPr>
            <p:ph type="sldNum" sz="quarter" idx="15"/>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6000463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86558" y="1965960"/>
            <a:ext cx="5491140" cy="3640361"/>
          </a:xfrm>
          <a:prstGeom prst="rect">
            <a:avLst/>
          </a:prstGeom>
        </p:spPr>
        <p:txBody>
          <a:bodyPr/>
          <a:lstStyle>
            <a:lvl1pPr marL="571500" marR="0" indent="-342900" algn="l" defTabSz="914400" rtl="0" eaLnBrk="1" fontAlgn="auto" latinLnBrk="0" hangingPunct="1">
              <a:lnSpc>
                <a:spcPct val="90000"/>
              </a:lnSpc>
              <a:spcBef>
                <a:spcPts val="0"/>
              </a:spcBef>
              <a:spcAft>
                <a:spcPts val="1000"/>
              </a:spcAft>
              <a:buClr>
                <a:schemeClr val="accent1"/>
              </a:buClr>
              <a:buSzPct val="110000"/>
              <a:buFont typeface="Arial" panose="020B0604020202020204" pitchFamily="34" charset="0"/>
              <a:buChar char="•"/>
              <a:tabLst/>
              <a:defRPr>
                <a:solidFill>
                  <a:schemeClr val="bg1">
                    <a:lumMod val="65000"/>
                  </a:schemeClr>
                </a:solidFill>
                <a:latin typeface="Source Sans 3" panose="020B0503030403020204" pitchFamily="34" charset="0"/>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10" name="Picture Placeholder 7"/>
          <p:cNvSpPr>
            <a:spLocks noGrp="1"/>
          </p:cNvSpPr>
          <p:nvPr>
            <p:ph type="pic" sz="quarter" idx="13"/>
          </p:nvPr>
        </p:nvSpPr>
        <p:spPr>
          <a:xfrm>
            <a:off x="6314303" y="1965960"/>
            <a:ext cx="5491141" cy="3640361"/>
          </a:xfrm>
          <a:prstGeom prst="rect">
            <a:avLst/>
          </a:prstGeom>
        </p:spPr>
        <p:txBody>
          <a:bodyPr/>
          <a:lstStyle>
            <a:lvl1pPr marL="571500" marR="0" indent="-34290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latin typeface="Source Sans 3" panose="020B0503030403020204" pitchFamily="34" charset="0"/>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2" name="Title 1"/>
          <p:cNvSpPr>
            <a:spLocks noGrp="1"/>
          </p:cNvSpPr>
          <p:nvPr>
            <p:ph type="title" hasCustomPrompt="1"/>
          </p:nvPr>
        </p:nvSpPr>
        <p:spPr>
          <a:xfrm>
            <a:off x="381000" y="365125"/>
            <a:ext cx="11424444" cy="1325563"/>
          </a:xfrm>
        </p:spPr>
        <p:txBody>
          <a:bodyPr/>
          <a:lstStyle>
            <a:lvl1pPr>
              <a:defRPr>
                <a:latin typeface="Source Sans 3" panose="020B0503030403020204" pitchFamily="34" charset="0"/>
              </a:defRPr>
            </a:lvl1pPr>
          </a:lstStyle>
          <a:p>
            <a:r>
              <a:rPr lang="en-US" dirty="0"/>
              <a:t>CLICK TO EDIT TITLE</a:t>
            </a:r>
          </a:p>
        </p:txBody>
      </p:sp>
      <p:sp>
        <p:nvSpPr>
          <p:cNvPr id="6" name="Slide Number Placeholder 5">
            <a:extLst>
              <a:ext uri="{FF2B5EF4-FFF2-40B4-BE49-F238E27FC236}">
                <a16:creationId xmlns:a16="http://schemas.microsoft.com/office/drawing/2014/main" id="{543A7ABC-58B1-2B44-9AE4-0F3296E88BE0}"/>
              </a:ext>
            </a:extLst>
          </p:cNvPr>
          <p:cNvSpPr>
            <a:spLocks noGrp="1"/>
          </p:cNvSpPr>
          <p:nvPr>
            <p:ph type="sldNum" sz="quarter" idx="15"/>
          </p:nvPr>
        </p:nvSpPr>
        <p:spPr/>
        <p:txBody>
          <a:bodyPr/>
          <a:lstStyle/>
          <a:p>
            <a:fld id="{383B7B7A-CDDA-7C44-B1B0-1F1E45567B3B}" type="slidenum">
              <a:rPr lang="en-US" smtClean="0"/>
              <a:pPr/>
              <a:t>‹#›</a:t>
            </a:fld>
            <a:endParaRPr lang="en-US" dirty="0"/>
          </a:p>
        </p:txBody>
      </p:sp>
      <p:sp>
        <p:nvSpPr>
          <p:cNvPr id="4" name="Text Placeholder 3">
            <a:extLst>
              <a:ext uri="{FF2B5EF4-FFF2-40B4-BE49-F238E27FC236}">
                <a16:creationId xmlns:a16="http://schemas.microsoft.com/office/drawing/2014/main" id="{42C34983-CD69-EF4D-9EF3-EB2110B4AF3F}"/>
              </a:ext>
            </a:extLst>
          </p:cNvPr>
          <p:cNvSpPr>
            <a:spLocks noGrp="1"/>
          </p:cNvSpPr>
          <p:nvPr>
            <p:ph type="body" sz="quarter" idx="16" hasCustomPrompt="1"/>
          </p:nvPr>
        </p:nvSpPr>
        <p:spPr>
          <a:xfrm>
            <a:off x="381000" y="5607050"/>
            <a:ext cx="5491140" cy="389796"/>
          </a:xfrm>
          <a:prstGeom prst="rect">
            <a:avLst/>
          </a:prstGeom>
        </p:spPr>
        <p:txBody>
          <a:bodyPr>
            <a:normAutofit/>
          </a:bodyPr>
          <a:lstStyle>
            <a:lvl1pPr marL="0" indent="0" algn="l">
              <a:buNone/>
              <a:defRPr sz="1600" i="1">
                <a:solidFill>
                  <a:schemeClr val="bg1">
                    <a:lumMod val="65000"/>
                  </a:schemeClr>
                </a:solidFill>
                <a:latin typeface="Source Sans 3" panose="020B0503030403020204" pitchFamily="34" charset="0"/>
              </a:defRPr>
            </a:lvl1pPr>
          </a:lstStyle>
          <a:p>
            <a:pPr lvl="0"/>
            <a:r>
              <a:rPr lang="en-US" dirty="0"/>
              <a:t>Click to Edit Photo Caption</a:t>
            </a:r>
          </a:p>
        </p:txBody>
      </p:sp>
      <p:sp>
        <p:nvSpPr>
          <p:cNvPr id="9" name="Text Placeholder 3">
            <a:extLst>
              <a:ext uri="{FF2B5EF4-FFF2-40B4-BE49-F238E27FC236}">
                <a16:creationId xmlns:a16="http://schemas.microsoft.com/office/drawing/2014/main" id="{93E171EF-F7CC-354F-9CD9-4DDEECEB4FE9}"/>
              </a:ext>
            </a:extLst>
          </p:cNvPr>
          <p:cNvSpPr>
            <a:spLocks noGrp="1"/>
          </p:cNvSpPr>
          <p:nvPr>
            <p:ph type="body" sz="quarter" idx="17" hasCustomPrompt="1"/>
          </p:nvPr>
        </p:nvSpPr>
        <p:spPr>
          <a:xfrm>
            <a:off x="6314303" y="5607050"/>
            <a:ext cx="5491140" cy="389796"/>
          </a:xfrm>
          <a:prstGeom prst="rect">
            <a:avLst/>
          </a:prstGeom>
        </p:spPr>
        <p:txBody>
          <a:bodyPr>
            <a:normAutofit/>
          </a:bodyPr>
          <a:lstStyle>
            <a:lvl1pPr marL="0" indent="0" algn="l">
              <a:buNone/>
              <a:defRPr sz="1600" i="1">
                <a:solidFill>
                  <a:schemeClr val="bg1">
                    <a:lumMod val="65000"/>
                  </a:schemeClr>
                </a:solidFill>
                <a:latin typeface="Source Sans 3" panose="020B0503030403020204" pitchFamily="34" charset="0"/>
              </a:defRPr>
            </a:lvl1pPr>
          </a:lstStyle>
          <a:p>
            <a:pPr lvl="0"/>
            <a:r>
              <a:rPr lang="en-US" dirty="0"/>
              <a:t>Click to Edit Photo Caption</a:t>
            </a:r>
          </a:p>
        </p:txBody>
      </p:sp>
    </p:spTree>
    <p:extLst>
      <p:ext uri="{BB962C8B-B14F-4D97-AF65-F5344CB8AC3E}">
        <p14:creationId xmlns:p14="http://schemas.microsoft.com/office/powerpoint/2010/main" val="6979807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ree Pictures With Title">
    <p:spTree>
      <p:nvGrpSpPr>
        <p:cNvPr id="1" name=""/>
        <p:cNvGrpSpPr/>
        <p:nvPr/>
      </p:nvGrpSpPr>
      <p:grpSpPr>
        <a:xfrm>
          <a:off x="0" y="0"/>
          <a:ext cx="0" cy="0"/>
          <a:chOff x="0" y="0"/>
          <a:chExt cx="0" cy="0"/>
        </a:xfrm>
      </p:grpSpPr>
      <p:sp>
        <p:nvSpPr>
          <p:cNvPr id="9" name="Picture Placeholder 7"/>
          <p:cNvSpPr>
            <a:spLocks noGrp="1"/>
          </p:cNvSpPr>
          <p:nvPr>
            <p:ph type="pic" sz="quarter" idx="12" hasCustomPrompt="1"/>
          </p:nvPr>
        </p:nvSpPr>
        <p:spPr>
          <a:xfrm>
            <a:off x="3924437" y="1558977"/>
            <a:ext cx="4292326" cy="4302177"/>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latin typeface="Source Sans 3" panose="020B0503030403020204" pitchFamily="34" charset="0"/>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7"/>
          <p:cNvSpPr>
            <a:spLocks noGrp="1"/>
          </p:cNvSpPr>
          <p:nvPr>
            <p:ph type="pic" sz="quarter" idx="13" hasCustomPrompt="1"/>
          </p:nvPr>
        </p:nvSpPr>
        <p:spPr>
          <a:xfrm>
            <a:off x="8580556" y="1558977"/>
            <a:ext cx="3224888" cy="4302177"/>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latin typeface="Source Sans 3" panose="020B0503030403020204" pitchFamily="34" charset="0"/>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lvl1pPr>
              <a:defRPr>
                <a:latin typeface="Source Sans 3" panose="020B0503030403020204" pitchFamily="34" charset="0"/>
              </a:defRPr>
            </a:lvl1pPr>
          </a:lstStyle>
          <a:p>
            <a:r>
              <a:rPr lang="en-US" dirty="0"/>
              <a:t>CLICK TO EDIT TITLE</a:t>
            </a:r>
          </a:p>
        </p:txBody>
      </p:sp>
      <p:sp>
        <p:nvSpPr>
          <p:cNvPr id="6" name="Slide Number Placeholder 5">
            <a:extLst>
              <a:ext uri="{FF2B5EF4-FFF2-40B4-BE49-F238E27FC236}">
                <a16:creationId xmlns:a16="http://schemas.microsoft.com/office/drawing/2014/main" id="{09DE8DF7-5E02-1A46-8F8F-7E735BA9F596}"/>
              </a:ext>
            </a:extLst>
          </p:cNvPr>
          <p:cNvSpPr>
            <a:spLocks noGrp="1"/>
          </p:cNvSpPr>
          <p:nvPr>
            <p:ph type="sldNum" sz="quarter" idx="15"/>
          </p:nvPr>
        </p:nvSpPr>
        <p:spPr/>
        <p:txBody>
          <a:bodyPr/>
          <a:lstStyle/>
          <a:p>
            <a:fld id="{383B7B7A-CDDA-7C44-B1B0-1F1E45567B3B}" type="slidenum">
              <a:rPr lang="en-US" smtClean="0"/>
              <a:pPr/>
              <a:t>‹#›</a:t>
            </a:fld>
            <a:endParaRPr lang="en-US" dirty="0"/>
          </a:p>
        </p:txBody>
      </p:sp>
      <p:sp>
        <p:nvSpPr>
          <p:cNvPr id="4" name="Picture Placeholder 3">
            <a:extLst>
              <a:ext uri="{FF2B5EF4-FFF2-40B4-BE49-F238E27FC236}">
                <a16:creationId xmlns:a16="http://schemas.microsoft.com/office/drawing/2014/main" id="{6FB7A6DA-4DC8-304B-B583-7CC4064FDF9A}"/>
              </a:ext>
            </a:extLst>
          </p:cNvPr>
          <p:cNvSpPr>
            <a:spLocks noGrp="1"/>
          </p:cNvSpPr>
          <p:nvPr>
            <p:ph type="pic" sz="quarter" idx="16" hasCustomPrompt="1"/>
          </p:nvPr>
        </p:nvSpPr>
        <p:spPr>
          <a:xfrm>
            <a:off x="381000" y="1558925"/>
            <a:ext cx="3224888" cy="4302125"/>
          </a:xfrm>
        </p:spPr>
        <p:txBody>
          <a:bodyPr>
            <a:normAutofit/>
          </a:bodyPr>
          <a:lstStyle>
            <a:lvl1pPr marL="285750" indent="-285750">
              <a:buFont typeface="Arial" panose="020B0604020202020204" pitchFamily="34" charset="0"/>
              <a:buChar char="•"/>
              <a:defRPr sz="2000">
                <a:solidFill>
                  <a:schemeClr val="bg1">
                    <a:lumMod val="65000"/>
                  </a:schemeClr>
                </a:solidFill>
                <a:latin typeface="Source Sans 3" panose="020B0503030403020204" pitchFamily="34" charset="0"/>
              </a:defRPr>
            </a:lvl1pPr>
          </a:lstStyle>
          <a:p>
            <a:r>
              <a:rPr lang="en-US" dirty="0"/>
              <a:t>Click Icon to add picture</a:t>
            </a:r>
          </a:p>
        </p:txBody>
      </p:sp>
    </p:spTree>
    <p:extLst>
      <p:ext uri="{BB962C8B-B14F-4D97-AF65-F5344CB8AC3E}">
        <p14:creationId xmlns:p14="http://schemas.microsoft.com/office/powerpoint/2010/main" val="26139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ree Pictures With captions and Title">
    <p:spTree>
      <p:nvGrpSpPr>
        <p:cNvPr id="1" name=""/>
        <p:cNvGrpSpPr/>
        <p:nvPr/>
      </p:nvGrpSpPr>
      <p:grpSpPr>
        <a:xfrm>
          <a:off x="0" y="0"/>
          <a:ext cx="0" cy="0"/>
          <a:chOff x="0" y="0"/>
          <a:chExt cx="0" cy="0"/>
        </a:xfrm>
      </p:grpSpPr>
      <p:sp>
        <p:nvSpPr>
          <p:cNvPr id="8" name="Picture Placeholder 7"/>
          <p:cNvSpPr>
            <a:spLocks noGrp="1"/>
          </p:cNvSpPr>
          <p:nvPr>
            <p:ph type="pic" sz="quarter" idx="11" hasCustomPrompt="1"/>
          </p:nvPr>
        </p:nvSpPr>
        <p:spPr>
          <a:xfrm>
            <a:off x="335756" y="1558978"/>
            <a:ext cx="3224888"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9" name="Picture Placeholder 7"/>
          <p:cNvSpPr>
            <a:spLocks noGrp="1"/>
          </p:cNvSpPr>
          <p:nvPr>
            <p:ph type="pic" sz="quarter" idx="12" hasCustomPrompt="1"/>
          </p:nvPr>
        </p:nvSpPr>
        <p:spPr>
          <a:xfrm>
            <a:off x="3924437" y="1558978"/>
            <a:ext cx="4292326"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7"/>
          <p:cNvSpPr>
            <a:spLocks noGrp="1"/>
          </p:cNvSpPr>
          <p:nvPr>
            <p:ph type="pic" sz="quarter" idx="13" hasCustomPrompt="1"/>
          </p:nvPr>
        </p:nvSpPr>
        <p:spPr>
          <a:xfrm>
            <a:off x="8580556" y="1558978"/>
            <a:ext cx="3224888"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p>
            <a:r>
              <a:rPr lang="en-US" dirty="0"/>
              <a:t>CLICK TO EDIT TITLE</a:t>
            </a:r>
          </a:p>
        </p:txBody>
      </p:sp>
      <p:sp>
        <p:nvSpPr>
          <p:cNvPr id="6" name="Slide Number Placeholder 5">
            <a:extLst>
              <a:ext uri="{FF2B5EF4-FFF2-40B4-BE49-F238E27FC236}">
                <a16:creationId xmlns:a16="http://schemas.microsoft.com/office/drawing/2014/main" id="{09DE8DF7-5E02-1A46-8F8F-7E735BA9F596}"/>
              </a:ext>
            </a:extLst>
          </p:cNvPr>
          <p:cNvSpPr>
            <a:spLocks noGrp="1"/>
          </p:cNvSpPr>
          <p:nvPr>
            <p:ph type="sldNum" sz="quarter" idx="15"/>
          </p:nvPr>
        </p:nvSpPr>
        <p:spPr/>
        <p:txBody>
          <a:bodyPr/>
          <a:lstStyle/>
          <a:p>
            <a:fld id="{383B7B7A-CDDA-7C44-B1B0-1F1E45567B3B}" type="slidenum">
              <a:rPr lang="en-US" smtClean="0"/>
              <a:pPr/>
              <a:t>‹#›</a:t>
            </a:fld>
            <a:endParaRPr lang="en-US" dirty="0"/>
          </a:p>
        </p:txBody>
      </p:sp>
      <p:sp>
        <p:nvSpPr>
          <p:cNvPr id="11" name="Text Placeholder 3">
            <a:extLst>
              <a:ext uri="{FF2B5EF4-FFF2-40B4-BE49-F238E27FC236}">
                <a16:creationId xmlns:a16="http://schemas.microsoft.com/office/drawing/2014/main" id="{9A387CA8-2BFC-514C-8463-0244B7A2006D}"/>
              </a:ext>
            </a:extLst>
          </p:cNvPr>
          <p:cNvSpPr>
            <a:spLocks noGrp="1"/>
          </p:cNvSpPr>
          <p:nvPr>
            <p:ph type="body" sz="quarter" idx="16" hasCustomPrompt="1"/>
          </p:nvPr>
        </p:nvSpPr>
        <p:spPr>
          <a:xfrm>
            <a:off x="335756" y="5607050"/>
            <a:ext cx="3224888"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a:t>Click to Edit Photo Caption</a:t>
            </a:r>
          </a:p>
        </p:txBody>
      </p:sp>
      <p:sp>
        <p:nvSpPr>
          <p:cNvPr id="12" name="Text Placeholder 3">
            <a:extLst>
              <a:ext uri="{FF2B5EF4-FFF2-40B4-BE49-F238E27FC236}">
                <a16:creationId xmlns:a16="http://schemas.microsoft.com/office/drawing/2014/main" id="{19CD173F-9443-154B-A211-586A9B01DF30}"/>
              </a:ext>
            </a:extLst>
          </p:cNvPr>
          <p:cNvSpPr>
            <a:spLocks noGrp="1"/>
          </p:cNvSpPr>
          <p:nvPr>
            <p:ph type="body" sz="quarter" idx="17" hasCustomPrompt="1"/>
          </p:nvPr>
        </p:nvSpPr>
        <p:spPr>
          <a:xfrm>
            <a:off x="3924437" y="5607050"/>
            <a:ext cx="4292326"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a:t>Click to Edit Photo Caption</a:t>
            </a:r>
          </a:p>
        </p:txBody>
      </p:sp>
      <p:sp>
        <p:nvSpPr>
          <p:cNvPr id="13" name="Text Placeholder 3">
            <a:extLst>
              <a:ext uri="{FF2B5EF4-FFF2-40B4-BE49-F238E27FC236}">
                <a16:creationId xmlns:a16="http://schemas.microsoft.com/office/drawing/2014/main" id="{43393AB0-90E1-EB4C-9F92-469ECB0E4C7B}"/>
              </a:ext>
            </a:extLst>
          </p:cNvPr>
          <p:cNvSpPr>
            <a:spLocks noGrp="1"/>
          </p:cNvSpPr>
          <p:nvPr>
            <p:ph type="body" sz="quarter" idx="18" hasCustomPrompt="1"/>
          </p:nvPr>
        </p:nvSpPr>
        <p:spPr>
          <a:xfrm>
            <a:off x="8580556" y="5607050"/>
            <a:ext cx="3224888"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dirty="0"/>
              <a:t>Click to Edit Photo Caption</a:t>
            </a:r>
          </a:p>
        </p:txBody>
      </p:sp>
    </p:spTree>
    <p:extLst>
      <p:ext uri="{BB962C8B-B14F-4D97-AF65-F5344CB8AC3E}">
        <p14:creationId xmlns:p14="http://schemas.microsoft.com/office/powerpoint/2010/main" val="3477125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our Pictures With Title">
    <p:spTree>
      <p:nvGrpSpPr>
        <p:cNvPr id="1" name=""/>
        <p:cNvGrpSpPr/>
        <p:nvPr/>
      </p:nvGrpSpPr>
      <p:grpSpPr>
        <a:xfrm>
          <a:off x="0" y="0"/>
          <a:ext cx="0" cy="0"/>
          <a:chOff x="0" y="0"/>
          <a:chExt cx="0" cy="0"/>
        </a:xfrm>
      </p:grpSpPr>
      <p:sp>
        <p:nvSpPr>
          <p:cNvPr id="9" name="Picture Placeholder 8"/>
          <p:cNvSpPr>
            <a:spLocks noGrp="1"/>
          </p:cNvSpPr>
          <p:nvPr>
            <p:ph type="pic" sz="quarter" idx="11" hasCustomPrompt="1"/>
          </p:nvPr>
        </p:nvSpPr>
        <p:spPr>
          <a:xfrm>
            <a:off x="335756"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8"/>
          <p:cNvSpPr>
            <a:spLocks noGrp="1"/>
          </p:cNvSpPr>
          <p:nvPr>
            <p:ph type="pic" sz="quarter" idx="12" hasCustomPrompt="1"/>
          </p:nvPr>
        </p:nvSpPr>
        <p:spPr>
          <a:xfrm>
            <a:off x="3305969"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1" name="Picture Placeholder 8"/>
          <p:cNvSpPr>
            <a:spLocks noGrp="1"/>
          </p:cNvSpPr>
          <p:nvPr>
            <p:ph type="pic" sz="quarter" idx="13" hasCustomPrompt="1"/>
          </p:nvPr>
        </p:nvSpPr>
        <p:spPr>
          <a:xfrm>
            <a:off x="6276182"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2" name="Picture Placeholder 8"/>
          <p:cNvSpPr>
            <a:spLocks noGrp="1"/>
          </p:cNvSpPr>
          <p:nvPr>
            <p:ph type="pic" sz="quarter" idx="14" hasCustomPrompt="1"/>
          </p:nvPr>
        </p:nvSpPr>
        <p:spPr>
          <a:xfrm>
            <a:off x="9246395"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p>
            <a:r>
              <a:rPr lang="en-US" dirty="0"/>
              <a:t>CLICK TO EDIT TITLE</a:t>
            </a:r>
          </a:p>
        </p:txBody>
      </p:sp>
      <p:sp>
        <p:nvSpPr>
          <p:cNvPr id="6" name="Slide Number Placeholder 5">
            <a:extLst>
              <a:ext uri="{FF2B5EF4-FFF2-40B4-BE49-F238E27FC236}">
                <a16:creationId xmlns:a16="http://schemas.microsoft.com/office/drawing/2014/main" id="{239ABB85-8254-264A-ADC9-F329B2CAF9E7}"/>
              </a:ext>
            </a:extLst>
          </p:cNvPr>
          <p:cNvSpPr>
            <a:spLocks noGrp="1"/>
          </p:cNvSpPr>
          <p:nvPr>
            <p:ph type="sldNum" sz="quarter" idx="16"/>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3347626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ix Picture Gallery">
    <p:spTree>
      <p:nvGrpSpPr>
        <p:cNvPr id="1" name=""/>
        <p:cNvGrpSpPr/>
        <p:nvPr/>
      </p:nvGrpSpPr>
      <p:grpSpPr>
        <a:xfrm>
          <a:off x="0" y="0"/>
          <a:ext cx="0" cy="0"/>
          <a:chOff x="0" y="0"/>
          <a:chExt cx="0" cy="0"/>
        </a:xfrm>
      </p:grpSpPr>
      <p:sp>
        <p:nvSpPr>
          <p:cNvPr id="8" name="Picture Placeholder 7"/>
          <p:cNvSpPr>
            <a:spLocks noGrp="1"/>
          </p:cNvSpPr>
          <p:nvPr>
            <p:ph type="pic" sz="quarter" idx="11" hasCustomPrompt="1"/>
          </p:nvPr>
        </p:nvSpPr>
        <p:spPr>
          <a:xfrm>
            <a:off x="335756" y="1690688"/>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9" name="Picture Placeholder 7"/>
          <p:cNvSpPr>
            <a:spLocks noGrp="1"/>
          </p:cNvSpPr>
          <p:nvPr>
            <p:ph type="pic" sz="quarter" idx="12" hasCustomPrompt="1"/>
          </p:nvPr>
        </p:nvSpPr>
        <p:spPr>
          <a:xfrm>
            <a:off x="3924437" y="1690688"/>
            <a:ext cx="4292326"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7"/>
          <p:cNvSpPr>
            <a:spLocks noGrp="1"/>
          </p:cNvSpPr>
          <p:nvPr>
            <p:ph type="pic" sz="quarter" idx="13" hasCustomPrompt="1"/>
          </p:nvPr>
        </p:nvSpPr>
        <p:spPr>
          <a:xfrm>
            <a:off x="8580556" y="1690688"/>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p>
            <a:r>
              <a:rPr lang="en-US" dirty="0"/>
              <a:t>CLICK TO EDIT TITLE</a:t>
            </a:r>
          </a:p>
        </p:txBody>
      </p:sp>
      <p:sp>
        <p:nvSpPr>
          <p:cNvPr id="7" name="Picture Placeholder 7">
            <a:extLst>
              <a:ext uri="{FF2B5EF4-FFF2-40B4-BE49-F238E27FC236}">
                <a16:creationId xmlns:a16="http://schemas.microsoft.com/office/drawing/2014/main" id="{E10DC94B-F063-2243-A82D-16ADBAF8AD50}"/>
              </a:ext>
            </a:extLst>
          </p:cNvPr>
          <p:cNvSpPr>
            <a:spLocks noGrp="1"/>
          </p:cNvSpPr>
          <p:nvPr>
            <p:ph type="pic" sz="quarter" idx="14" hasCustomPrompt="1"/>
          </p:nvPr>
        </p:nvSpPr>
        <p:spPr>
          <a:xfrm>
            <a:off x="335757" y="3929449"/>
            <a:ext cx="4292326"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2" name="Picture Placeholder 7">
            <a:extLst>
              <a:ext uri="{FF2B5EF4-FFF2-40B4-BE49-F238E27FC236}">
                <a16:creationId xmlns:a16="http://schemas.microsoft.com/office/drawing/2014/main" id="{DDAF7424-F60C-6A47-AB76-59580353DE81}"/>
              </a:ext>
            </a:extLst>
          </p:cNvPr>
          <p:cNvSpPr>
            <a:spLocks noGrp="1"/>
          </p:cNvSpPr>
          <p:nvPr>
            <p:ph type="pic" sz="quarter" idx="15" hasCustomPrompt="1"/>
          </p:nvPr>
        </p:nvSpPr>
        <p:spPr>
          <a:xfrm>
            <a:off x="4991875" y="3929449"/>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3" name="Picture Placeholder 7">
            <a:extLst>
              <a:ext uri="{FF2B5EF4-FFF2-40B4-BE49-F238E27FC236}">
                <a16:creationId xmlns:a16="http://schemas.microsoft.com/office/drawing/2014/main" id="{49621BFD-9F1D-1E4A-A859-9E916E1EF074}"/>
              </a:ext>
            </a:extLst>
          </p:cNvPr>
          <p:cNvSpPr>
            <a:spLocks noGrp="1"/>
          </p:cNvSpPr>
          <p:nvPr>
            <p:ph type="pic" sz="quarter" idx="16" hasCustomPrompt="1"/>
          </p:nvPr>
        </p:nvSpPr>
        <p:spPr>
          <a:xfrm>
            <a:off x="8580555" y="3929449"/>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1" name="Slide Number Placeholder 20">
            <a:extLst>
              <a:ext uri="{FF2B5EF4-FFF2-40B4-BE49-F238E27FC236}">
                <a16:creationId xmlns:a16="http://schemas.microsoft.com/office/drawing/2014/main" id="{ABA7123A-ECE0-244E-9B1F-9369CDAA40B4}"/>
              </a:ext>
            </a:extLst>
          </p:cNvPr>
          <p:cNvSpPr>
            <a:spLocks noGrp="1"/>
          </p:cNvSpPr>
          <p:nvPr>
            <p:ph type="sldNum" sz="quarter" idx="18"/>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4843532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ull Slide Image With Footer">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prstGeom prst="rect">
            <a:avLst/>
          </a:prstGeom>
        </p:spPr>
        <p:txBody>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2" name="Slide Number Placeholder 11">
            <a:extLst>
              <a:ext uri="{FF2B5EF4-FFF2-40B4-BE49-F238E27FC236}">
                <a16:creationId xmlns:a16="http://schemas.microsoft.com/office/drawing/2014/main" id="{34867995-5DA7-0E46-92C1-17D3FB360190}"/>
              </a:ext>
            </a:extLst>
          </p:cNvPr>
          <p:cNvSpPr>
            <a:spLocks noGrp="1"/>
          </p:cNvSpPr>
          <p:nvPr>
            <p:ph type="sldNum" sz="quarter" idx="12"/>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40391280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Full Slide Image No Footer">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prstGeom prst="rect">
            <a:avLst/>
          </a:prstGeom>
        </p:spPr>
        <p:txBody>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Tree>
    <p:extLst>
      <p:ext uri="{BB962C8B-B14F-4D97-AF65-F5344CB8AC3E}">
        <p14:creationId xmlns:p14="http://schemas.microsoft.com/office/powerpoint/2010/main" val="36007350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estions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extBox 10">
            <a:extLst>
              <a:ext uri="{FF2B5EF4-FFF2-40B4-BE49-F238E27FC236}">
                <a16:creationId xmlns:a16="http://schemas.microsoft.com/office/drawing/2014/main" id="{8EE42633-3F03-C648-8455-266D21A2E86C}"/>
              </a:ext>
            </a:extLst>
          </p:cNvPr>
          <p:cNvSpPr txBox="1"/>
          <p:nvPr userDrawn="1"/>
        </p:nvSpPr>
        <p:spPr>
          <a:xfrm>
            <a:off x="3879487" y="3250540"/>
            <a:ext cx="4433026" cy="369332"/>
          </a:xfrm>
          <a:prstGeom prst="rect">
            <a:avLst/>
          </a:prstGeom>
          <a:noFill/>
        </p:spPr>
        <p:txBody>
          <a:bodyPr wrap="square" rtlCol="0">
            <a:spAutoFit/>
          </a:bodyPr>
          <a:lstStyle/>
          <a:p>
            <a:pPr algn="ctr"/>
            <a:r>
              <a:rPr lang="en-US" sz="1800" b="0" dirty="0">
                <a:solidFill>
                  <a:srgbClr val="002060"/>
                </a:solidFill>
                <a:latin typeface="Source Sans 3" panose="020B0503030403020204" pitchFamily="34" charset="0"/>
                <a:ea typeface="Open Sans" panose="020B0606030504020204" pitchFamily="34" charset="0"/>
                <a:cs typeface="Open Sans" panose="020B0606030504020204" pitchFamily="34" charset="0"/>
              </a:rPr>
              <a:t>BWC.Ohio.gov</a:t>
            </a:r>
          </a:p>
        </p:txBody>
      </p:sp>
      <p:sp>
        <p:nvSpPr>
          <p:cNvPr id="12" name="TextBox 11">
            <a:extLst>
              <a:ext uri="{FF2B5EF4-FFF2-40B4-BE49-F238E27FC236}">
                <a16:creationId xmlns:a16="http://schemas.microsoft.com/office/drawing/2014/main" id="{EB00BAA9-C1C4-3B4F-885F-F222E9FA0514}"/>
              </a:ext>
            </a:extLst>
          </p:cNvPr>
          <p:cNvSpPr txBox="1"/>
          <p:nvPr userDrawn="1"/>
        </p:nvSpPr>
        <p:spPr>
          <a:xfrm>
            <a:off x="2532743" y="1817640"/>
            <a:ext cx="7126514" cy="1107996"/>
          </a:xfrm>
          <a:prstGeom prst="rect">
            <a:avLst/>
          </a:prstGeom>
          <a:noFill/>
        </p:spPr>
        <p:txBody>
          <a:bodyPr wrap="square" rtlCol="0">
            <a:spAutoFit/>
          </a:bodyPr>
          <a:lstStyle/>
          <a:p>
            <a:pPr algn="ctr"/>
            <a:r>
              <a:rPr lang="en-US" sz="6600" b="1" dirty="0">
                <a:solidFill>
                  <a:srgbClr val="002060"/>
                </a:solidFill>
                <a:latin typeface="Source Sans 3" panose="020B0503030403020204" pitchFamily="34" charset="0"/>
              </a:rPr>
              <a:t>QUESTIONS?</a:t>
            </a:r>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4477657" y="3027236"/>
            <a:ext cx="323668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Picture 2" descr="Ohio Bureau of Workers' Compensation Logo">
            <a:extLst>
              <a:ext uri="{FF2B5EF4-FFF2-40B4-BE49-F238E27FC236}">
                <a16:creationId xmlns:a16="http://schemas.microsoft.com/office/drawing/2014/main" id="{F1998BF3-4D28-A730-00AE-A898D8B2670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1297" y="5366411"/>
            <a:ext cx="3103046" cy="723957"/>
          </a:xfrm>
          <a:prstGeom prst="rect">
            <a:avLst/>
          </a:prstGeom>
        </p:spPr>
      </p:pic>
    </p:spTree>
    <p:extLst>
      <p:ext uri="{BB962C8B-B14F-4D97-AF65-F5344CB8AC3E}">
        <p14:creationId xmlns:p14="http://schemas.microsoft.com/office/powerpoint/2010/main" val="14769379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ank You DEV">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extBox 10">
            <a:extLst>
              <a:ext uri="{FF2B5EF4-FFF2-40B4-BE49-F238E27FC236}">
                <a16:creationId xmlns:a16="http://schemas.microsoft.com/office/drawing/2014/main" id="{8EE42633-3F03-C648-8455-266D21A2E86C}"/>
              </a:ext>
            </a:extLst>
          </p:cNvPr>
          <p:cNvSpPr txBox="1"/>
          <p:nvPr userDrawn="1"/>
        </p:nvSpPr>
        <p:spPr>
          <a:xfrm>
            <a:off x="3870251" y="3244334"/>
            <a:ext cx="4433026" cy="369332"/>
          </a:xfrm>
          <a:prstGeom prst="rect">
            <a:avLst/>
          </a:prstGeom>
          <a:noFill/>
        </p:spPr>
        <p:txBody>
          <a:bodyPr wrap="square" rtlCol="0">
            <a:spAutoFit/>
          </a:bodyPr>
          <a:lstStyle/>
          <a:p>
            <a:pPr algn="ctr"/>
            <a:r>
              <a:rPr lang="en-US" sz="1800" b="0" dirty="0">
                <a:solidFill>
                  <a:srgbClr val="002060"/>
                </a:solidFill>
                <a:latin typeface="Source Sans 3" panose="020B0503030403020204" pitchFamily="34" charset="0"/>
                <a:ea typeface="Open Sans" panose="020B0606030504020204" pitchFamily="34" charset="0"/>
                <a:cs typeface="Open Sans" panose="020B0606030504020204" pitchFamily="34" charset="0"/>
              </a:rPr>
              <a:t>BWC.Ohio.gov</a:t>
            </a:r>
          </a:p>
        </p:txBody>
      </p:sp>
      <p:sp>
        <p:nvSpPr>
          <p:cNvPr id="12" name="TextBox 11">
            <a:extLst>
              <a:ext uri="{FF2B5EF4-FFF2-40B4-BE49-F238E27FC236}">
                <a16:creationId xmlns:a16="http://schemas.microsoft.com/office/drawing/2014/main" id="{EB00BAA9-C1C4-3B4F-885F-F222E9FA0514}"/>
              </a:ext>
            </a:extLst>
          </p:cNvPr>
          <p:cNvSpPr txBox="1"/>
          <p:nvPr userDrawn="1"/>
        </p:nvSpPr>
        <p:spPr>
          <a:xfrm>
            <a:off x="2532743" y="1817640"/>
            <a:ext cx="7126514" cy="1107996"/>
          </a:xfrm>
          <a:prstGeom prst="rect">
            <a:avLst/>
          </a:prstGeom>
          <a:noFill/>
        </p:spPr>
        <p:txBody>
          <a:bodyPr wrap="square" rtlCol="0">
            <a:spAutoFit/>
          </a:bodyPr>
          <a:lstStyle/>
          <a:p>
            <a:pPr algn="ctr"/>
            <a:r>
              <a:rPr lang="en-US" sz="6600" b="1" dirty="0">
                <a:solidFill>
                  <a:srgbClr val="002060"/>
                </a:solidFill>
                <a:latin typeface="Source Sans 3" panose="020B0503030403020204" pitchFamily="34" charset="0"/>
              </a:rPr>
              <a:t>THANK YOU</a:t>
            </a:r>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4477657" y="3027236"/>
            <a:ext cx="323668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descr="Ohio Bureau of Workers' Compensation Logo">
            <a:extLst>
              <a:ext uri="{FF2B5EF4-FFF2-40B4-BE49-F238E27FC236}">
                <a16:creationId xmlns:a16="http://schemas.microsoft.com/office/drawing/2014/main" id="{E3FF46F9-16C2-AFF4-7AC5-4D4CEAD511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1297" y="5366411"/>
            <a:ext cx="3103046" cy="723957"/>
          </a:xfrm>
          <a:prstGeom prst="rect">
            <a:avLst/>
          </a:prstGeom>
        </p:spPr>
      </p:pic>
    </p:spTree>
    <p:extLst>
      <p:ext uri="{BB962C8B-B14F-4D97-AF65-F5344CB8AC3E}">
        <p14:creationId xmlns:p14="http://schemas.microsoft.com/office/powerpoint/2010/main" val="2990767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image" Target="../media/image5.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4.jpg"/><Relationship Id="rId5" Type="http://schemas.openxmlformats.org/officeDocument/2006/relationships/theme" Target="../theme/theme2.xml"/><Relationship Id="rId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image" Target="../media/image1.png"/><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theme" Target="../theme/theme3.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12B7E9-3BA4-484E-9D9D-392D6666B3F1}"/>
              </a:ext>
            </a:extLst>
          </p:cNvPr>
          <p:cNvSpPr>
            <a:spLocks noGrp="1"/>
          </p:cNvSpPr>
          <p:nvPr>
            <p:ph type="body" idx="1"/>
          </p:nvPr>
        </p:nvSpPr>
        <p:spPr>
          <a:xfrm>
            <a:off x="380999" y="1658247"/>
            <a:ext cx="11430001" cy="4235926"/>
          </a:xfrm>
          <a:prstGeom prst="rect">
            <a:avLst/>
          </a:prstGeom>
        </p:spPr>
        <p:txBody>
          <a:bodyPr vert="horz" lIns="91440" tIns="45720" rIns="91440" bIns="45720" rtlCol="0">
            <a:normAutofit/>
          </a:bodyPr>
          <a:lstStyle/>
          <a:p>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 per </a:t>
            </a:r>
            <a:r>
              <a:rPr lang="en-US" dirty="0" err="1"/>
              <a:t>conubia</a:t>
            </a:r>
            <a:r>
              <a:rPr lang="en-US" dirty="0"/>
              <a:t> nostra, per </a:t>
            </a:r>
            <a:r>
              <a:rPr lang="en-US" dirty="0" err="1"/>
              <a:t>inceptos</a:t>
            </a:r>
            <a:r>
              <a:rPr lang="en-US" dirty="0"/>
              <a:t> </a:t>
            </a:r>
            <a:r>
              <a:rPr lang="en-US" dirty="0" err="1"/>
              <a:t>hymenaeos</a:t>
            </a:r>
            <a:r>
              <a:rPr lang="en-US" dirty="0"/>
              <a:t>.</a:t>
            </a:r>
          </a:p>
        </p:txBody>
      </p:sp>
      <p:sp>
        <p:nvSpPr>
          <p:cNvPr id="7" name="Title Placeholder 6">
            <a:extLst>
              <a:ext uri="{FF2B5EF4-FFF2-40B4-BE49-F238E27FC236}">
                <a16:creationId xmlns:a16="http://schemas.microsoft.com/office/drawing/2014/main" id="{9D996841-33AB-1041-B0F1-02114E0F8E16}"/>
              </a:ext>
            </a:extLst>
          </p:cNvPr>
          <p:cNvSpPr>
            <a:spLocks noGrp="1"/>
          </p:cNvSpPr>
          <p:nvPr>
            <p:ph type="title"/>
          </p:nvPr>
        </p:nvSpPr>
        <p:spPr>
          <a:xfrm>
            <a:off x="381000" y="365125"/>
            <a:ext cx="11430000" cy="982861"/>
          </a:xfrm>
          <a:prstGeom prst="rect">
            <a:avLst/>
          </a:prstGeom>
        </p:spPr>
        <p:txBody>
          <a:bodyPr vert="horz" lIns="91440" tIns="45720" rIns="91440" bIns="45720" rtlCol="0" anchor="t">
            <a:normAutofit/>
          </a:bodyPr>
          <a:lstStyle/>
          <a:p>
            <a:r>
              <a:rPr lang="en-US" dirty="0"/>
              <a:t>CLICK TO EDIT TITLE</a:t>
            </a:r>
          </a:p>
        </p:txBody>
      </p:sp>
      <p:sp>
        <p:nvSpPr>
          <p:cNvPr id="15" name="Rectangle 14">
            <a:extLst>
              <a:ext uri="{FF2B5EF4-FFF2-40B4-BE49-F238E27FC236}">
                <a16:creationId xmlns:a16="http://schemas.microsoft.com/office/drawing/2014/main" id="{FDDB4D39-9FA5-5C46-845E-A393FCAF090C}"/>
              </a:ext>
            </a:extLst>
          </p:cNvPr>
          <p:cNvSpPr/>
          <p:nvPr userDrawn="1"/>
        </p:nvSpPr>
        <p:spPr>
          <a:xfrm>
            <a:off x="381000" y="-36206"/>
            <a:ext cx="987552" cy="9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6" name="Rectangle 15">
            <a:extLst>
              <a:ext uri="{FF2B5EF4-FFF2-40B4-BE49-F238E27FC236}">
                <a16:creationId xmlns:a16="http://schemas.microsoft.com/office/drawing/2014/main" id="{7A51A58E-E2B6-4F4D-91A6-034B810B725B}"/>
              </a:ext>
            </a:extLst>
          </p:cNvPr>
          <p:cNvSpPr/>
          <p:nvPr userDrawn="1"/>
        </p:nvSpPr>
        <p:spPr>
          <a:xfrm>
            <a:off x="0" y="6172200"/>
            <a:ext cx="121920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Slide Number Placeholder 20">
            <a:extLst>
              <a:ext uri="{FF2B5EF4-FFF2-40B4-BE49-F238E27FC236}">
                <a16:creationId xmlns:a16="http://schemas.microsoft.com/office/drawing/2014/main" id="{A93BE12D-B4D3-5E43-9B6B-11CE556E3DC1}"/>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2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383B7B7A-CDDA-7C44-B1B0-1F1E45567B3B}" type="slidenum">
              <a:rPr lang="en-US" smtClean="0"/>
              <a:pPr/>
              <a:t>‹#›</a:t>
            </a:fld>
            <a:endParaRPr lang="en-US" dirty="0"/>
          </a:p>
        </p:txBody>
      </p:sp>
      <p:pic>
        <p:nvPicPr>
          <p:cNvPr id="8" name="Picture 7" descr="Logo&#10;&#10;Description automatically generated">
            <a:extLst>
              <a:ext uri="{FF2B5EF4-FFF2-40B4-BE49-F238E27FC236}">
                <a16:creationId xmlns:a16="http://schemas.microsoft.com/office/drawing/2014/main" id="{5079F368-1518-0DA1-C2A3-B61875C71656}"/>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Tree>
    <p:extLst>
      <p:ext uri="{BB962C8B-B14F-4D97-AF65-F5344CB8AC3E}">
        <p14:creationId xmlns:p14="http://schemas.microsoft.com/office/powerpoint/2010/main" val="142617934"/>
      </p:ext>
    </p:extLst>
  </p:cSld>
  <p:clrMap bg1="lt1" tx1="dk1" bg2="lt2" tx2="dk2" accent1="accent1" accent2="accent2" accent3="accent3" accent4="accent4" accent5="accent5" accent6="accent6" hlink="hlink" folHlink="folHlink"/>
  <p:sldLayoutIdLst>
    <p:sldLayoutId id="2147483797" r:id="rId1"/>
    <p:sldLayoutId id="2147483784" r:id="rId2"/>
    <p:sldLayoutId id="2147483774" r:id="rId3"/>
    <p:sldLayoutId id="2147483770" r:id="rId4"/>
    <p:sldLayoutId id="2147483792" r:id="rId5"/>
    <p:sldLayoutId id="2147483769" r:id="rId6"/>
    <p:sldLayoutId id="2147483771" r:id="rId7"/>
    <p:sldLayoutId id="2147483772" r:id="rId8"/>
    <p:sldLayoutId id="2147483796" r:id="rId9"/>
    <p:sldLayoutId id="2147483773" r:id="rId10"/>
    <p:sldLayoutId id="2147483775" r:id="rId11"/>
    <p:sldLayoutId id="2147483776" r:id="rId12"/>
    <p:sldLayoutId id="2147483783" r:id="rId13"/>
    <p:sldLayoutId id="2147483788" r:id="rId14"/>
    <p:sldLayoutId id="2147483778" r:id="rId15"/>
    <p:sldLayoutId id="2147483787" r:id="rId16"/>
    <p:sldLayoutId id="2147483780" r:id="rId17"/>
    <p:sldLayoutId id="2147483779" r:id="rId18"/>
    <p:sldLayoutId id="2147483777" r:id="rId19"/>
    <p:sldLayoutId id="2147483781" r:id="rId20"/>
    <p:sldLayoutId id="2147483785" r:id="rId21"/>
    <p:sldLayoutId id="2147483794" r:id="rId22"/>
  </p:sldLayoutIdLst>
  <p:hf hdr="0" ftr="0" dt="0"/>
  <p:txStyles>
    <p:titleStyle>
      <a:lvl1pPr algn="l" defTabSz="914400" rtl="0" eaLnBrk="1" latinLnBrk="0" hangingPunct="1">
        <a:lnSpc>
          <a:spcPct val="90000"/>
        </a:lnSpc>
        <a:spcBef>
          <a:spcPct val="0"/>
        </a:spcBef>
        <a:buNone/>
        <a:defRPr sz="3600" b="1" kern="1200" cap="all" baseline="0">
          <a:solidFill>
            <a:srgbClr val="002060"/>
          </a:solidFill>
          <a:latin typeface="Source Sans 3" panose="020B0503030403020204" pitchFamily="34" charset="0"/>
          <a:ea typeface="+mj-ea"/>
          <a:cs typeface="+mj-cs"/>
        </a:defRPr>
      </a:lvl1pPr>
    </p:titleStyle>
    <p:bodyStyle>
      <a:lvl1pPr marL="228600" indent="-228600" algn="l" defTabSz="914400" rtl="0" eaLnBrk="1" latinLnBrk="0" hangingPunct="1">
        <a:lnSpc>
          <a:spcPct val="120000"/>
        </a:lnSpc>
        <a:spcBef>
          <a:spcPts val="0"/>
        </a:spcBef>
        <a:spcAft>
          <a:spcPts val="500"/>
        </a:spcAft>
        <a:buClr>
          <a:schemeClr val="accent1"/>
        </a:buClr>
        <a:buSzPct val="110000"/>
        <a:buFont typeface="Arial" panose="020B0604020202020204" pitchFamily="34" charset="0"/>
        <a:buChar char="•"/>
        <a:defRPr sz="2400" kern="1200" baseline="0">
          <a:solidFill>
            <a:schemeClr val="tx1"/>
          </a:solidFill>
          <a:latin typeface="Source Sans 3" panose="020B0503030403020204" pitchFamily="34" charset="0"/>
          <a:ea typeface="Open Sans" panose="020B0606030504020204" pitchFamily="34" charset="0"/>
          <a:cs typeface="Open Sans" panose="020B0606030504020204" pitchFamily="34" charset="0"/>
        </a:defRPr>
      </a:lvl1pPr>
      <a:lvl2pPr marL="777240" indent="-228600" algn="l" defTabSz="914400" rtl="0" eaLnBrk="1" latinLnBrk="0" hangingPunct="1">
        <a:lnSpc>
          <a:spcPct val="100000"/>
        </a:lnSpc>
        <a:spcBef>
          <a:spcPts val="500"/>
        </a:spcBef>
        <a:spcAft>
          <a:spcPts val="500"/>
        </a:spcAft>
        <a:buClr>
          <a:schemeClr val="accent1"/>
        </a:buClr>
        <a:buSzPct val="110000"/>
        <a:buFont typeface="Arial" panose="020B0604020202020204" pitchFamily="34" charset="0"/>
        <a:buChar char="•"/>
        <a:defRPr sz="22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2pPr>
      <a:lvl3pPr marL="123444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20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18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18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2" name="Picture 1" descr="Ohio Bureau of Workers' Compensation Logo">
            <a:extLst>
              <a:ext uri="{FF2B5EF4-FFF2-40B4-BE49-F238E27FC236}">
                <a16:creationId xmlns:a16="http://schemas.microsoft.com/office/drawing/2014/main" id="{5140F4AC-94BE-5FB4-7C2D-289C9FF58D8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503265" y="1090570"/>
            <a:ext cx="5216343" cy="4580388"/>
          </a:xfrm>
          <a:prstGeom prst="rect">
            <a:avLst/>
          </a:prstGeom>
        </p:spPr>
      </p:pic>
    </p:spTree>
    <p:extLst>
      <p:ext uri="{BB962C8B-B14F-4D97-AF65-F5344CB8AC3E}">
        <p14:creationId xmlns:p14="http://schemas.microsoft.com/office/powerpoint/2010/main" val="1554241636"/>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57" r:id="rId3"/>
    <p:sldLayoutId id="2147483756"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12B7E9-3BA4-484E-9D9D-392D6666B3F1}"/>
              </a:ext>
            </a:extLst>
          </p:cNvPr>
          <p:cNvSpPr>
            <a:spLocks noGrp="1"/>
          </p:cNvSpPr>
          <p:nvPr>
            <p:ph type="body" idx="1"/>
          </p:nvPr>
        </p:nvSpPr>
        <p:spPr>
          <a:xfrm>
            <a:off x="380999" y="1658247"/>
            <a:ext cx="11430001" cy="4235926"/>
          </a:xfrm>
          <a:prstGeom prst="rect">
            <a:avLst/>
          </a:prstGeom>
        </p:spPr>
        <p:txBody>
          <a:bodyPr vert="horz" lIns="91440" tIns="45720" rIns="91440" bIns="45720" rtlCol="0">
            <a:normAutofit/>
          </a:bodyPr>
          <a:lstStyle/>
          <a:p>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 per </a:t>
            </a:r>
            <a:r>
              <a:rPr lang="en-US" dirty="0" err="1"/>
              <a:t>conubia</a:t>
            </a:r>
            <a:r>
              <a:rPr lang="en-US" dirty="0"/>
              <a:t> nostra, per </a:t>
            </a:r>
            <a:r>
              <a:rPr lang="en-US" dirty="0" err="1"/>
              <a:t>inceptos</a:t>
            </a:r>
            <a:r>
              <a:rPr lang="en-US" dirty="0"/>
              <a:t> </a:t>
            </a:r>
            <a:r>
              <a:rPr lang="en-US" dirty="0" err="1"/>
              <a:t>hymenaeos</a:t>
            </a:r>
            <a:r>
              <a:rPr lang="en-US" dirty="0"/>
              <a:t>.</a:t>
            </a:r>
          </a:p>
        </p:txBody>
      </p:sp>
      <p:sp>
        <p:nvSpPr>
          <p:cNvPr id="7" name="Title Placeholder 6">
            <a:extLst>
              <a:ext uri="{FF2B5EF4-FFF2-40B4-BE49-F238E27FC236}">
                <a16:creationId xmlns:a16="http://schemas.microsoft.com/office/drawing/2014/main" id="{9D996841-33AB-1041-B0F1-02114E0F8E16}"/>
              </a:ext>
            </a:extLst>
          </p:cNvPr>
          <p:cNvSpPr>
            <a:spLocks noGrp="1"/>
          </p:cNvSpPr>
          <p:nvPr>
            <p:ph type="title"/>
          </p:nvPr>
        </p:nvSpPr>
        <p:spPr>
          <a:xfrm>
            <a:off x="381000" y="365125"/>
            <a:ext cx="11430000" cy="982861"/>
          </a:xfrm>
          <a:prstGeom prst="rect">
            <a:avLst/>
          </a:prstGeom>
        </p:spPr>
        <p:txBody>
          <a:bodyPr vert="horz" lIns="91440" tIns="45720" rIns="91440" bIns="45720" rtlCol="0" anchor="t">
            <a:normAutofit/>
          </a:bodyPr>
          <a:lstStyle/>
          <a:p>
            <a:r>
              <a:rPr lang="en-US" dirty="0"/>
              <a:t>CLICK TO EDIT TITLE</a:t>
            </a:r>
          </a:p>
        </p:txBody>
      </p:sp>
      <p:sp>
        <p:nvSpPr>
          <p:cNvPr id="15" name="Rectangle 14">
            <a:extLst>
              <a:ext uri="{FF2B5EF4-FFF2-40B4-BE49-F238E27FC236}">
                <a16:creationId xmlns:a16="http://schemas.microsoft.com/office/drawing/2014/main" id="{FDDB4D39-9FA5-5C46-845E-A393FCAF090C}"/>
              </a:ext>
            </a:extLst>
          </p:cNvPr>
          <p:cNvSpPr/>
          <p:nvPr userDrawn="1"/>
        </p:nvSpPr>
        <p:spPr>
          <a:xfrm>
            <a:off x="381000" y="-36206"/>
            <a:ext cx="987552" cy="9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6" name="Rectangle 15">
            <a:extLst>
              <a:ext uri="{FF2B5EF4-FFF2-40B4-BE49-F238E27FC236}">
                <a16:creationId xmlns:a16="http://schemas.microsoft.com/office/drawing/2014/main" id="{7A51A58E-E2B6-4F4D-91A6-034B810B725B}"/>
              </a:ext>
            </a:extLst>
          </p:cNvPr>
          <p:cNvSpPr/>
          <p:nvPr userDrawn="1"/>
        </p:nvSpPr>
        <p:spPr>
          <a:xfrm>
            <a:off x="0" y="6172200"/>
            <a:ext cx="121920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Slide Number Placeholder 20">
            <a:extLst>
              <a:ext uri="{FF2B5EF4-FFF2-40B4-BE49-F238E27FC236}">
                <a16:creationId xmlns:a16="http://schemas.microsoft.com/office/drawing/2014/main" id="{A93BE12D-B4D3-5E43-9B6B-11CE556E3DC1}"/>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2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383B7B7A-CDDA-7C44-B1B0-1F1E45567B3B}" type="slidenum">
              <a:rPr lang="en-US" smtClean="0"/>
              <a:pPr/>
              <a:t>‹#›</a:t>
            </a:fld>
            <a:endParaRPr lang="en-US" dirty="0"/>
          </a:p>
        </p:txBody>
      </p:sp>
      <p:pic>
        <p:nvPicPr>
          <p:cNvPr id="8" name="Picture 7" descr="Logo&#10;&#10;Description automatically generated">
            <a:extLst>
              <a:ext uri="{FF2B5EF4-FFF2-40B4-BE49-F238E27FC236}">
                <a16:creationId xmlns:a16="http://schemas.microsoft.com/office/drawing/2014/main" id="{5079F368-1518-0DA1-C2A3-B61875C71656}"/>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Tree>
    <p:extLst>
      <p:ext uri="{BB962C8B-B14F-4D97-AF65-F5344CB8AC3E}">
        <p14:creationId xmlns:p14="http://schemas.microsoft.com/office/powerpoint/2010/main" val="7222946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 id="2147483816" r:id="rId18"/>
    <p:sldLayoutId id="2147483817" r:id="rId19"/>
    <p:sldLayoutId id="2147483818" r:id="rId20"/>
    <p:sldLayoutId id="2147483819" r:id="rId21"/>
    <p:sldLayoutId id="2147483820" r:id="rId22"/>
  </p:sldLayoutIdLst>
  <p:hf hdr="0" dt="0"/>
  <p:txStyles>
    <p:titleStyle>
      <a:lvl1pPr algn="l" defTabSz="914400" rtl="0" eaLnBrk="1" latinLnBrk="0" hangingPunct="1">
        <a:lnSpc>
          <a:spcPct val="90000"/>
        </a:lnSpc>
        <a:spcBef>
          <a:spcPct val="0"/>
        </a:spcBef>
        <a:buNone/>
        <a:defRPr sz="3600" b="1" kern="1200" cap="all" baseline="0">
          <a:solidFill>
            <a:srgbClr val="002060"/>
          </a:solidFill>
          <a:latin typeface="Source Sans 3" panose="020B0503030403020204" pitchFamily="34" charset="0"/>
          <a:ea typeface="+mj-ea"/>
          <a:cs typeface="+mj-cs"/>
        </a:defRPr>
      </a:lvl1pPr>
    </p:titleStyle>
    <p:bodyStyle>
      <a:lvl1pPr marL="228600" indent="-228600" algn="l" defTabSz="914400" rtl="0" eaLnBrk="1" latinLnBrk="0" hangingPunct="1">
        <a:lnSpc>
          <a:spcPct val="120000"/>
        </a:lnSpc>
        <a:spcBef>
          <a:spcPts val="0"/>
        </a:spcBef>
        <a:spcAft>
          <a:spcPts val="500"/>
        </a:spcAft>
        <a:buClr>
          <a:schemeClr val="accent1"/>
        </a:buClr>
        <a:buSzPct val="110000"/>
        <a:buFont typeface="Arial" panose="020B0604020202020204" pitchFamily="34" charset="0"/>
        <a:buChar char="•"/>
        <a:defRPr sz="2400" kern="1200" baseline="0">
          <a:solidFill>
            <a:schemeClr val="tx1"/>
          </a:solidFill>
          <a:latin typeface="Source Sans 3" panose="020B0503030403020204" pitchFamily="34" charset="0"/>
          <a:ea typeface="Open Sans" panose="020B0606030504020204" pitchFamily="34" charset="0"/>
          <a:cs typeface="Open Sans" panose="020B0606030504020204" pitchFamily="34" charset="0"/>
        </a:defRPr>
      </a:lvl1pPr>
      <a:lvl2pPr marL="777240" indent="-228600" algn="l" defTabSz="914400" rtl="0" eaLnBrk="1" latinLnBrk="0" hangingPunct="1">
        <a:lnSpc>
          <a:spcPct val="100000"/>
        </a:lnSpc>
        <a:spcBef>
          <a:spcPts val="500"/>
        </a:spcBef>
        <a:spcAft>
          <a:spcPts val="500"/>
        </a:spcAft>
        <a:buClr>
          <a:schemeClr val="accent1"/>
        </a:buClr>
        <a:buSzPct val="110000"/>
        <a:buFont typeface="Arial" panose="020B0604020202020204" pitchFamily="34" charset="0"/>
        <a:buChar char="•"/>
        <a:defRPr sz="22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2pPr>
      <a:lvl3pPr marL="123444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20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18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18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12.sv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9.xml"/><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9.xml"/><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6.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16.xml"/><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481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389ADE8-DF8B-9E56-036F-9D203607378D}"/>
              </a:ext>
            </a:extLst>
          </p:cNvPr>
          <p:cNvSpPr>
            <a:spLocks noGrp="1"/>
          </p:cNvSpPr>
          <p:nvPr>
            <p:ph type="body" sz="quarter" idx="15"/>
          </p:nvPr>
        </p:nvSpPr>
        <p:spPr>
          <a:xfrm>
            <a:off x="386810" y="1257300"/>
            <a:ext cx="11557540" cy="687391"/>
          </a:xfrm>
        </p:spPr>
        <p:txBody>
          <a:bodyPr>
            <a:normAutofit/>
          </a:bodyPr>
          <a:lstStyle/>
          <a:p>
            <a:pPr algn="ctr"/>
            <a:r>
              <a:rPr lang="en-US" sz="2800">
                <a:solidFill>
                  <a:srgbClr val="002060"/>
                </a:solidFill>
              </a:rPr>
              <a:t>Capital </a:t>
            </a:r>
            <a:r>
              <a:rPr lang="en-US" sz="2800" dirty="0">
                <a:solidFill>
                  <a:srgbClr val="002060"/>
                </a:solidFill>
              </a:rPr>
              <a:t>Area Safety Council </a:t>
            </a:r>
          </a:p>
        </p:txBody>
      </p:sp>
      <p:sp>
        <p:nvSpPr>
          <p:cNvPr id="6" name="Text Placeholder 5">
            <a:extLst>
              <a:ext uri="{FF2B5EF4-FFF2-40B4-BE49-F238E27FC236}">
                <a16:creationId xmlns:a16="http://schemas.microsoft.com/office/drawing/2014/main" id="{8BB820D3-67D9-5812-6295-CBABACE62DC4}"/>
              </a:ext>
            </a:extLst>
          </p:cNvPr>
          <p:cNvSpPr>
            <a:spLocks noGrp="1"/>
          </p:cNvSpPr>
          <p:nvPr>
            <p:ph type="body" sz="quarter" idx="16"/>
          </p:nvPr>
        </p:nvSpPr>
        <p:spPr>
          <a:xfrm>
            <a:off x="367393" y="4511175"/>
            <a:ext cx="11506198" cy="1571217"/>
          </a:xfrm>
        </p:spPr>
        <p:txBody>
          <a:bodyPr>
            <a:noAutofit/>
          </a:bodyPr>
          <a:lstStyle/>
          <a:p>
            <a:pPr algn="ctr"/>
            <a:r>
              <a:rPr lang="en-US" sz="2400" dirty="0">
                <a:solidFill>
                  <a:srgbClr val="002060"/>
                </a:solidFill>
              </a:rPr>
              <a:t>Office of Safety &amp; Hygiene, Region 5</a:t>
            </a:r>
          </a:p>
          <a:p>
            <a:pPr algn="ctr"/>
            <a:r>
              <a:rPr lang="en-US" sz="2400" dirty="0">
                <a:solidFill>
                  <a:srgbClr val="002060"/>
                </a:solidFill>
              </a:rPr>
              <a:t>614-359-3554</a:t>
            </a:r>
          </a:p>
          <a:p>
            <a:pPr algn="ctr"/>
            <a:r>
              <a:rPr lang="en-US" sz="2400" dirty="0">
                <a:solidFill>
                  <a:srgbClr val="002060"/>
                </a:solidFill>
              </a:rPr>
              <a:t>David.V.1@bwc.ohio.gov</a:t>
            </a:r>
          </a:p>
        </p:txBody>
      </p:sp>
      <p:sp>
        <p:nvSpPr>
          <p:cNvPr id="7" name="Text Placeholder 6">
            <a:extLst>
              <a:ext uri="{FF2B5EF4-FFF2-40B4-BE49-F238E27FC236}">
                <a16:creationId xmlns:a16="http://schemas.microsoft.com/office/drawing/2014/main" id="{554D3F61-2D42-E2FA-E438-EC5478D36CDA}"/>
              </a:ext>
            </a:extLst>
          </p:cNvPr>
          <p:cNvSpPr>
            <a:spLocks noGrp="1"/>
          </p:cNvSpPr>
          <p:nvPr>
            <p:ph type="body" sz="quarter" idx="17"/>
          </p:nvPr>
        </p:nvSpPr>
        <p:spPr>
          <a:xfrm>
            <a:off x="381000" y="3507165"/>
            <a:ext cx="11506199" cy="624860"/>
          </a:xfrm>
        </p:spPr>
        <p:txBody>
          <a:bodyPr>
            <a:normAutofit/>
          </a:bodyPr>
          <a:lstStyle/>
          <a:p>
            <a:pPr algn="ctr"/>
            <a:r>
              <a:rPr lang="en-US" dirty="0"/>
              <a:t>Safety Consultant </a:t>
            </a:r>
          </a:p>
        </p:txBody>
      </p:sp>
      <p:sp>
        <p:nvSpPr>
          <p:cNvPr id="4" name="Text Placeholder 3">
            <a:extLst>
              <a:ext uri="{FF2B5EF4-FFF2-40B4-BE49-F238E27FC236}">
                <a16:creationId xmlns:a16="http://schemas.microsoft.com/office/drawing/2014/main" id="{1EA6C5BD-4FF1-C90B-BF65-5BCC66B888DD}"/>
              </a:ext>
            </a:extLst>
          </p:cNvPr>
          <p:cNvSpPr>
            <a:spLocks noGrp="1"/>
          </p:cNvSpPr>
          <p:nvPr>
            <p:ph type="body" sz="quarter" idx="14"/>
          </p:nvPr>
        </p:nvSpPr>
        <p:spPr>
          <a:xfrm>
            <a:off x="376240" y="2565139"/>
            <a:ext cx="11439520" cy="479092"/>
          </a:xfrm>
        </p:spPr>
        <p:txBody>
          <a:bodyPr/>
          <a:lstStyle/>
          <a:p>
            <a:pPr algn="ctr"/>
            <a:r>
              <a:rPr lang="en-US" dirty="0"/>
              <a:t>David </a:t>
            </a:r>
          </a:p>
        </p:txBody>
      </p:sp>
      <p:sp>
        <p:nvSpPr>
          <p:cNvPr id="8" name="Text Placeholder 7">
            <a:extLst>
              <a:ext uri="{FF2B5EF4-FFF2-40B4-BE49-F238E27FC236}">
                <a16:creationId xmlns:a16="http://schemas.microsoft.com/office/drawing/2014/main" id="{16DF8FAA-08DB-4133-B506-55096513AD88}"/>
              </a:ext>
            </a:extLst>
          </p:cNvPr>
          <p:cNvSpPr>
            <a:spLocks noGrp="1"/>
          </p:cNvSpPr>
          <p:nvPr>
            <p:ph type="body" sz="quarter" idx="20"/>
          </p:nvPr>
        </p:nvSpPr>
        <p:spPr>
          <a:xfrm>
            <a:off x="489857" y="3027689"/>
            <a:ext cx="11234057" cy="479092"/>
          </a:xfrm>
        </p:spPr>
        <p:txBody>
          <a:bodyPr/>
          <a:lstStyle/>
          <a:p>
            <a:pPr algn="ctr"/>
            <a:r>
              <a:rPr lang="en-US" dirty="0"/>
              <a:t>Vandergrift</a:t>
            </a:r>
          </a:p>
        </p:txBody>
      </p:sp>
      <p:sp>
        <p:nvSpPr>
          <p:cNvPr id="3" name="Title 2">
            <a:extLst>
              <a:ext uri="{FF2B5EF4-FFF2-40B4-BE49-F238E27FC236}">
                <a16:creationId xmlns:a16="http://schemas.microsoft.com/office/drawing/2014/main" id="{92F77181-E0DD-CBB1-2944-3C6C8BD16AF6}"/>
              </a:ext>
            </a:extLst>
          </p:cNvPr>
          <p:cNvSpPr>
            <a:spLocks noGrp="1"/>
          </p:cNvSpPr>
          <p:nvPr>
            <p:ph type="title"/>
          </p:nvPr>
        </p:nvSpPr>
        <p:spPr>
          <a:xfrm>
            <a:off x="367393" y="533806"/>
            <a:ext cx="11500390" cy="569913"/>
          </a:xfrm>
        </p:spPr>
        <p:txBody>
          <a:bodyPr>
            <a:noAutofit/>
          </a:bodyPr>
          <a:lstStyle/>
          <a:p>
            <a:pPr algn="ctr"/>
            <a:r>
              <a:rPr lang="en-US" sz="4000" dirty="0" err="1"/>
              <a:t>november</a:t>
            </a:r>
            <a:r>
              <a:rPr lang="en-US" sz="4000" dirty="0"/>
              <a:t> 2024 Safety Council Update</a:t>
            </a:r>
          </a:p>
        </p:txBody>
      </p:sp>
      <p:pic>
        <p:nvPicPr>
          <p:cNvPr id="9" name="Picture 8">
            <a:extLst>
              <a:ext uri="{FF2B5EF4-FFF2-40B4-BE49-F238E27FC236}">
                <a16:creationId xmlns:a16="http://schemas.microsoft.com/office/drawing/2014/main" id="{63FB4404-E2B4-6BAA-F38C-485BC714898F}"/>
              </a:ext>
            </a:extLst>
          </p:cNvPr>
          <p:cNvPicPr>
            <a:picLocks noChangeAspect="1"/>
          </p:cNvPicPr>
          <p:nvPr/>
        </p:nvPicPr>
        <p:blipFill>
          <a:blip r:embed="rId3"/>
          <a:stretch>
            <a:fillRect/>
          </a:stretch>
        </p:blipFill>
        <p:spPr>
          <a:xfrm>
            <a:off x="9538607" y="3783076"/>
            <a:ext cx="2286000" cy="2256161"/>
          </a:xfrm>
          <a:prstGeom prst="rect">
            <a:avLst/>
          </a:prstGeom>
        </p:spPr>
      </p:pic>
      <p:sp>
        <p:nvSpPr>
          <p:cNvPr id="10" name="TextBox 9">
            <a:extLst>
              <a:ext uri="{FF2B5EF4-FFF2-40B4-BE49-F238E27FC236}">
                <a16:creationId xmlns:a16="http://schemas.microsoft.com/office/drawing/2014/main" id="{A101ED8A-7014-E14E-C763-19C3083B11F7}"/>
              </a:ext>
            </a:extLst>
          </p:cNvPr>
          <p:cNvSpPr txBox="1"/>
          <p:nvPr/>
        </p:nvSpPr>
        <p:spPr>
          <a:xfrm>
            <a:off x="9914965" y="3461907"/>
            <a:ext cx="159571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A2F36"/>
                </a:solidFill>
                <a:effectLst/>
                <a:uLnTx/>
                <a:uFillTx/>
                <a:latin typeface="Source Sans Pro"/>
                <a:ea typeface="+mn-ea"/>
                <a:cs typeface="+mn-cs"/>
              </a:rPr>
              <a:t>bwc.ohio.gov</a:t>
            </a:r>
          </a:p>
        </p:txBody>
      </p:sp>
    </p:spTree>
    <p:extLst>
      <p:ext uri="{BB962C8B-B14F-4D97-AF65-F5344CB8AC3E}">
        <p14:creationId xmlns:p14="http://schemas.microsoft.com/office/powerpoint/2010/main" val="4207250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611DED9-B853-1323-F28B-E06EA8B4139E}"/>
              </a:ext>
            </a:extLst>
          </p:cNvPr>
          <p:cNvSpPr/>
          <p:nvPr/>
        </p:nvSpPr>
        <p:spPr>
          <a:xfrm>
            <a:off x="8618400" y="4705829"/>
            <a:ext cx="3257400" cy="1408985"/>
          </a:xfrm>
          <a:prstGeom prst="roundRect">
            <a:avLst/>
          </a:prstGeom>
          <a:solidFill>
            <a:srgbClr val="0E3F7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4DCC66B0-41E7-B37A-1E5F-CD1EF75C7F21}"/>
              </a:ext>
            </a:extLst>
          </p:cNvPr>
          <p:cNvSpPr>
            <a:spLocks noGrp="1"/>
          </p:cNvSpPr>
          <p:nvPr>
            <p:ph type="title"/>
          </p:nvPr>
        </p:nvSpPr>
        <p:spPr>
          <a:xfrm>
            <a:off x="381000" y="582534"/>
            <a:ext cx="11146971" cy="617615"/>
          </a:xfrm>
        </p:spPr>
        <p:txBody>
          <a:bodyPr>
            <a:normAutofit fontScale="90000"/>
          </a:bodyPr>
          <a:lstStyle/>
          <a:p>
            <a:r>
              <a:rPr lang="en-US" sz="4400" dirty="0">
                <a:effectLst/>
                <a:ea typeface="Times New Roman" panose="02020603050405020304" pitchFamily="18" charset="0"/>
              </a:rPr>
              <a:t>Monthly Learning November 2024</a:t>
            </a:r>
            <a:br>
              <a:rPr lang="en-US" sz="4400" b="1" dirty="0">
                <a:effectLst/>
                <a:latin typeface="Source Sans 3 Black" panose="020B0903030403020204" pitchFamily="34" charset="0"/>
                <a:ea typeface="Times New Roman" panose="02020603050405020304" pitchFamily="18" charset="0"/>
              </a:rPr>
            </a:br>
            <a:endParaRPr lang="en-US" dirty="0">
              <a:latin typeface="Source Sans 3 Black" panose="020B0903030403020204" pitchFamily="34" charset="0"/>
            </a:endParaRPr>
          </a:p>
        </p:txBody>
      </p:sp>
      <p:sp>
        <p:nvSpPr>
          <p:cNvPr id="12" name="Text Placeholder 11">
            <a:extLst>
              <a:ext uri="{FF2B5EF4-FFF2-40B4-BE49-F238E27FC236}">
                <a16:creationId xmlns:a16="http://schemas.microsoft.com/office/drawing/2014/main" id="{0D18B4DA-6480-FC15-D9A9-0275EF6126D6}"/>
              </a:ext>
            </a:extLst>
          </p:cNvPr>
          <p:cNvSpPr>
            <a:spLocks noGrp="1"/>
          </p:cNvSpPr>
          <p:nvPr>
            <p:ph type="body" sz="quarter" idx="12"/>
          </p:nvPr>
        </p:nvSpPr>
        <p:spPr>
          <a:xfrm>
            <a:off x="893661" y="1293535"/>
            <a:ext cx="9353439" cy="4929537"/>
          </a:xfrm>
        </p:spPr>
        <p:txBody>
          <a:bodyPr>
            <a:normAutofit fontScale="77500" lnSpcReduction="20000"/>
          </a:bodyPr>
          <a:lstStyle/>
          <a:p>
            <a:pPr marL="0" marR="0" lvl="0" indent="0">
              <a:spcAft>
                <a:spcPts val="0"/>
              </a:spcAft>
              <a:buSzPct val="80000"/>
              <a:buNone/>
              <a:tabLst>
                <a:tab pos="457200" algn="l"/>
              </a:tabLst>
            </a:pPr>
            <a:r>
              <a:rPr lang="en-US" sz="2600" b="1" dirty="0">
                <a:solidFill>
                  <a:srgbClr val="002060"/>
                </a:solidFill>
              </a:rPr>
              <a:t>Nov 5 – </a:t>
            </a:r>
            <a:r>
              <a:rPr lang="en-US" sz="2600" dirty="0">
                <a:solidFill>
                  <a:srgbClr val="002060"/>
                </a:solidFill>
              </a:rPr>
              <a:t>First aid in the workplace </a:t>
            </a:r>
            <a:r>
              <a:rPr lang="en-US" sz="2600" b="1" dirty="0">
                <a:solidFill>
                  <a:srgbClr val="002060"/>
                </a:solidFill>
              </a:rPr>
              <a:t> </a:t>
            </a:r>
          </a:p>
          <a:p>
            <a:pPr marL="320040" lvl="1">
              <a:spcBef>
                <a:spcPts val="0"/>
              </a:spcBef>
              <a:spcAft>
                <a:spcPts val="0"/>
              </a:spcAft>
              <a:buSzPct val="80000"/>
              <a:tabLst>
                <a:tab pos="457200" algn="l"/>
              </a:tabLst>
            </a:pPr>
            <a:r>
              <a:rPr lang="en-US" sz="1900" i="1" dirty="0">
                <a:solidFill>
                  <a:srgbClr val="002060"/>
                </a:solidFill>
              </a:rPr>
              <a:t>Cincinnati/Springdale</a:t>
            </a:r>
          </a:p>
          <a:p>
            <a:pPr marL="320040" lvl="1">
              <a:spcBef>
                <a:spcPts val="0"/>
              </a:spcBef>
              <a:spcAft>
                <a:spcPts val="0"/>
              </a:spcAft>
              <a:buSzPct val="80000"/>
              <a:tabLst>
                <a:tab pos="457200" algn="l"/>
              </a:tabLst>
            </a:pPr>
            <a:endParaRPr lang="en-US" sz="1900" i="1" dirty="0">
              <a:solidFill>
                <a:srgbClr val="002060"/>
              </a:solidFill>
            </a:endParaRPr>
          </a:p>
          <a:p>
            <a:pPr marL="0" marR="0" lvl="0" indent="0">
              <a:spcAft>
                <a:spcPts val="0"/>
              </a:spcAft>
              <a:buSzPct val="80000"/>
              <a:buNone/>
              <a:tabLst>
                <a:tab pos="457200" algn="l"/>
              </a:tabLst>
            </a:pPr>
            <a:r>
              <a:rPr lang="en-US" sz="2600" b="1" dirty="0">
                <a:solidFill>
                  <a:srgbClr val="002060"/>
                </a:solidFill>
              </a:rPr>
              <a:t>Nov 7 – </a:t>
            </a:r>
            <a:r>
              <a:rPr lang="en-US" sz="2600" dirty="0">
                <a:solidFill>
                  <a:srgbClr val="002060"/>
                </a:solidFill>
              </a:rPr>
              <a:t>Respirators: Do we need them? </a:t>
            </a:r>
          </a:p>
          <a:p>
            <a:pPr marL="320040" lvl="1">
              <a:spcBef>
                <a:spcPts val="0"/>
              </a:spcBef>
              <a:spcAft>
                <a:spcPts val="0"/>
              </a:spcAft>
              <a:buSzPct val="80000"/>
              <a:tabLst>
                <a:tab pos="457200" algn="l"/>
              </a:tabLst>
            </a:pPr>
            <a:r>
              <a:rPr lang="en-US" sz="1900" i="1" dirty="0">
                <a:solidFill>
                  <a:srgbClr val="002060"/>
                </a:solidFill>
              </a:rPr>
              <a:t>Cincinnati/Springdale</a:t>
            </a:r>
          </a:p>
          <a:p>
            <a:pPr marL="320040" lvl="1">
              <a:spcBef>
                <a:spcPts val="0"/>
              </a:spcBef>
              <a:spcAft>
                <a:spcPts val="0"/>
              </a:spcAft>
              <a:buSzPct val="80000"/>
              <a:tabLst>
                <a:tab pos="457200" algn="l"/>
              </a:tabLst>
            </a:pPr>
            <a:endParaRPr lang="en-US" sz="1900" i="1" dirty="0">
              <a:solidFill>
                <a:srgbClr val="002060"/>
              </a:solidFill>
            </a:endParaRPr>
          </a:p>
          <a:p>
            <a:pPr marL="0" marR="0" lvl="0" indent="0">
              <a:spcAft>
                <a:spcPts val="0"/>
              </a:spcAft>
              <a:buSzPct val="80000"/>
              <a:buNone/>
              <a:tabLst>
                <a:tab pos="457200" algn="l"/>
              </a:tabLst>
            </a:pPr>
            <a:r>
              <a:rPr lang="en-US" sz="2600" b="1" dirty="0">
                <a:solidFill>
                  <a:srgbClr val="002060"/>
                </a:solidFill>
              </a:rPr>
              <a:t>Nov 12 – </a:t>
            </a:r>
            <a:r>
              <a:rPr lang="en-US" sz="2600" dirty="0">
                <a:solidFill>
                  <a:srgbClr val="002060"/>
                </a:solidFill>
              </a:rPr>
              <a:t>First aid in the workplace</a:t>
            </a:r>
          </a:p>
          <a:p>
            <a:pPr marL="320040" lvl="1">
              <a:spcBef>
                <a:spcPts val="0"/>
              </a:spcBef>
              <a:spcAft>
                <a:spcPts val="0"/>
              </a:spcAft>
              <a:buSzPct val="80000"/>
              <a:tabLst>
                <a:tab pos="457200" algn="l"/>
              </a:tabLst>
            </a:pPr>
            <a:r>
              <a:rPr lang="en-US" sz="1900" i="1" dirty="0">
                <a:solidFill>
                  <a:srgbClr val="002060"/>
                </a:solidFill>
              </a:rPr>
              <a:t>Canton</a:t>
            </a:r>
          </a:p>
          <a:p>
            <a:pPr marL="320040" lvl="1">
              <a:spcBef>
                <a:spcPts val="0"/>
              </a:spcBef>
              <a:spcAft>
                <a:spcPts val="0"/>
              </a:spcAft>
              <a:buSzPct val="80000"/>
              <a:tabLst>
                <a:tab pos="457200" algn="l"/>
              </a:tabLst>
            </a:pPr>
            <a:endParaRPr lang="en-US" sz="1900" i="1" dirty="0">
              <a:solidFill>
                <a:srgbClr val="002060"/>
              </a:solidFill>
            </a:endParaRPr>
          </a:p>
          <a:p>
            <a:pPr marL="0" indent="0">
              <a:spcAft>
                <a:spcPts val="0"/>
              </a:spcAft>
              <a:buSzPct val="80000"/>
              <a:buNone/>
              <a:tabLst>
                <a:tab pos="457200" algn="l"/>
              </a:tabLst>
            </a:pPr>
            <a:r>
              <a:rPr lang="en-US" sz="2600" b="1" dirty="0">
                <a:solidFill>
                  <a:srgbClr val="002060"/>
                </a:solidFill>
              </a:rPr>
              <a:t>Nov 13 – </a:t>
            </a:r>
            <a:r>
              <a:rPr lang="en-US" sz="2200" dirty="0">
                <a:solidFill>
                  <a:srgbClr val="002060"/>
                </a:solidFill>
              </a:rPr>
              <a:t>Tree work essentials: Chainsaws, chippers, and other safety concerns</a:t>
            </a:r>
          </a:p>
          <a:p>
            <a:pPr marL="320040" lvl="1">
              <a:spcBef>
                <a:spcPts val="0"/>
              </a:spcBef>
              <a:spcAft>
                <a:spcPts val="0"/>
              </a:spcAft>
              <a:buSzPct val="80000"/>
              <a:tabLst>
                <a:tab pos="457200" algn="l"/>
              </a:tabLst>
            </a:pPr>
            <a:r>
              <a:rPr lang="en-US" sz="1900" i="1" dirty="0">
                <a:solidFill>
                  <a:srgbClr val="002060"/>
                </a:solidFill>
              </a:rPr>
              <a:t>Knox County - Mt Vernon</a:t>
            </a:r>
          </a:p>
          <a:p>
            <a:pPr marL="320040" lvl="1">
              <a:spcBef>
                <a:spcPts val="0"/>
              </a:spcBef>
              <a:spcAft>
                <a:spcPts val="0"/>
              </a:spcAft>
              <a:buSzPct val="80000"/>
              <a:tabLst>
                <a:tab pos="457200" algn="l"/>
              </a:tabLst>
            </a:pPr>
            <a:endParaRPr lang="en-US" sz="1900" i="1" dirty="0">
              <a:solidFill>
                <a:srgbClr val="002060"/>
              </a:solidFill>
            </a:endParaRPr>
          </a:p>
          <a:p>
            <a:pPr marL="0" marR="0" lvl="0" indent="0">
              <a:spcAft>
                <a:spcPts val="0"/>
              </a:spcAft>
              <a:buSzPct val="80000"/>
              <a:buNone/>
              <a:tabLst>
                <a:tab pos="457200" algn="l"/>
              </a:tabLst>
            </a:pPr>
            <a:r>
              <a:rPr lang="en-US" sz="2600" b="1" dirty="0">
                <a:solidFill>
                  <a:srgbClr val="002060"/>
                </a:solidFill>
              </a:rPr>
              <a:t>Nov 14 –</a:t>
            </a:r>
            <a:r>
              <a:rPr lang="en-US" sz="2600" dirty="0">
                <a:solidFill>
                  <a:srgbClr val="002060"/>
                </a:solidFill>
              </a:rPr>
              <a:t> </a:t>
            </a:r>
            <a:r>
              <a:rPr lang="en-US" sz="2200" dirty="0">
                <a:solidFill>
                  <a:srgbClr val="002060"/>
                </a:solidFill>
              </a:rPr>
              <a:t>Hazardous waste operations and emergency response refresher </a:t>
            </a:r>
            <a:r>
              <a:rPr lang="en-US" sz="2600" dirty="0">
                <a:solidFill>
                  <a:srgbClr val="002060"/>
                </a:solidFill>
              </a:rPr>
              <a:t> </a:t>
            </a:r>
          </a:p>
          <a:p>
            <a:pPr marL="320040" lvl="1">
              <a:spcBef>
                <a:spcPts val="0"/>
              </a:spcBef>
              <a:spcAft>
                <a:spcPts val="0"/>
              </a:spcAft>
              <a:buSzPct val="80000"/>
              <a:tabLst>
                <a:tab pos="457200" algn="l"/>
              </a:tabLst>
            </a:pPr>
            <a:r>
              <a:rPr lang="en-US" sz="1900" i="1" dirty="0">
                <a:solidFill>
                  <a:srgbClr val="002060"/>
                </a:solidFill>
              </a:rPr>
              <a:t>Columbus – Ohio Fire Academy</a:t>
            </a:r>
          </a:p>
          <a:p>
            <a:pPr marL="320040" lvl="1">
              <a:spcBef>
                <a:spcPts val="0"/>
              </a:spcBef>
              <a:spcAft>
                <a:spcPts val="0"/>
              </a:spcAft>
              <a:buSzPct val="80000"/>
              <a:tabLst>
                <a:tab pos="457200" algn="l"/>
              </a:tabLst>
            </a:pPr>
            <a:endParaRPr lang="en-US" sz="1900" i="1" dirty="0">
              <a:solidFill>
                <a:srgbClr val="002060"/>
              </a:solidFill>
            </a:endParaRPr>
          </a:p>
          <a:p>
            <a:pPr marL="0" marR="0" lvl="0" indent="0">
              <a:spcBef>
                <a:spcPts val="0"/>
              </a:spcBef>
              <a:spcAft>
                <a:spcPts val="0"/>
              </a:spcAft>
              <a:buSzPct val="80000"/>
              <a:buNone/>
              <a:tabLst>
                <a:tab pos="457200" algn="l"/>
              </a:tabLst>
            </a:pPr>
            <a:r>
              <a:rPr lang="en-US" sz="2600" b="1" dirty="0">
                <a:solidFill>
                  <a:srgbClr val="002060"/>
                </a:solidFill>
              </a:rPr>
              <a:t>Nov 19 – </a:t>
            </a:r>
            <a:r>
              <a:rPr lang="en-US" sz="2600" dirty="0">
                <a:solidFill>
                  <a:srgbClr val="002060"/>
                </a:solidFill>
              </a:rPr>
              <a:t>First aid in the workplace</a:t>
            </a:r>
          </a:p>
          <a:p>
            <a:pPr marL="320040" lvl="1">
              <a:spcBef>
                <a:spcPts val="0"/>
              </a:spcBef>
              <a:spcAft>
                <a:spcPts val="0"/>
              </a:spcAft>
              <a:buSzPct val="80000"/>
              <a:tabLst>
                <a:tab pos="457200" algn="l"/>
              </a:tabLst>
            </a:pPr>
            <a:r>
              <a:rPr lang="en-US" sz="1900" i="1" dirty="0">
                <a:solidFill>
                  <a:srgbClr val="002060"/>
                </a:solidFill>
              </a:rPr>
              <a:t>Cleveland/Independence Indiana Wesleyan University </a:t>
            </a:r>
          </a:p>
          <a:p>
            <a:pPr marL="320040" lvl="1">
              <a:spcBef>
                <a:spcPts val="0"/>
              </a:spcBef>
              <a:spcAft>
                <a:spcPts val="0"/>
              </a:spcAft>
              <a:buSzPct val="80000"/>
              <a:tabLst>
                <a:tab pos="457200" algn="l"/>
              </a:tabLst>
            </a:pPr>
            <a:endParaRPr lang="en-US" sz="1900" i="1" dirty="0">
              <a:solidFill>
                <a:srgbClr val="002060"/>
              </a:solidFill>
            </a:endParaRPr>
          </a:p>
          <a:p>
            <a:pPr marL="0" marR="0" lvl="0" indent="0">
              <a:spcBef>
                <a:spcPts val="0"/>
              </a:spcBef>
              <a:spcAft>
                <a:spcPts val="0"/>
              </a:spcAft>
              <a:buSzPct val="80000"/>
              <a:buNone/>
              <a:tabLst>
                <a:tab pos="457200" algn="l"/>
              </a:tabLst>
            </a:pPr>
            <a:r>
              <a:rPr lang="en-US" sz="2600" b="1" dirty="0">
                <a:solidFill>
                  <a:srgbClr val="002060"/>
                </a:solidFill>
              </a:rPr>
              <a:t>Nov 19-20 - </a:t>
            </a:r>
            <a:r>
              <a:rPr lang="en-US" sz="2600" dirty="0">
                <a:solidFill>
                  <a:srgbClr val="002060"/>
                </a:solidFill>
              </a:rPr>
              <a:t>OSHA 10: Construction safety basics </a:t>
            </a:r>
          </a:p>
          <a:p>
            <a:pPr marL="320040" lvl="1">
              <a:spcBef>
                <a:spcPts val="0"/>
              </a:spcBef>
              <a:spcAft>
                <a:spcPts val="0"/>
              </a:spcAft>
              <a:buSzPct val="80000"/>
              <a:tabLst>
                <a:tab pos="457200" algn="l"/>
              </a:tabLst>
            </a:pPr>
            <a:r>
              <a:rPr lang="en-US" sz="1900" i="1" dirty="0">
                <a:solidFill>
                  <a:srgbClr val="002060"/>
                </a:solidFill>
              </a:rPr>
              <a:t>Toledo/Bowling Green State University </a:t>
            </a:r>
          </a:p>
          <a:p>
            <a:pPr marL="0" indent="0">
              <a:buNone/>
            </a:pPr>
            <a:endParaRPr lang="en-US" dirty="0"/>
          </a:p>
        </p:txBody>
      </p:sp>
      <p:sp>
        <p:nvSpPr>
          <p:cNvPr id="10" name="Slide Number Placeholder 9">
            <a:extLst>
              <a:ext uri="{FF2B5EF4-FFF2-40B4-BE49-F238E27FC236}">
                <a16:creationId xmlns:a16="http://schemas.microsoft.com/office/drawing/2014/main" id="{52B26415-F883-0711-4B04-254351B89D51}"/>
              </a:ext>
            </a:extLst>
          </p:cNvPr>
          <p:cNvSpPr>
            <a:spLocks noGrp="1"/>
          </p:cNvSpPr>
          <p:nvPr>
            <p:ph type="sldNum" sz="quarter" idx="14"/>
          </p:nvPr>
        </p:nvSpPr>
        <p:spPr>
          <a:xfrm>
            <a:off x="9107103" y="633133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B7B7A-CDDA-7C44-B1B0-1F1E45567B3B}" type="slidenum">
              <a:rPr kumimoji="0" lang="en-US" sz="1200" b="1" i="0" u="none" strike="noStrike" kern="1200" cap="none" spc="0" normalizeH="0" baseline="0" noProof="0" smtClean="0">
                <a:ln>
                  <a:noFill/>
                </a:ln>
                <a:solidFill>
                  <a:srgbClr val="FFFFFF">
                    <a:lumMod val="95000"/>
                  </a:srgbClr>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1" i="0" u="none" strike="noStrike" kern="1200" cap="none" spc="0" normalizeH="0" baseline="0" noProof="0" dirty="0">
              <a:ln>
                <a:noFill/>
              </a:ln>
              <a:solidFill>
                <a:srgbClr val="FFFFFF">
                  <a:lumMod val="9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57491C47-4C4D-14D8-9B44-A6E830CC28BA}"/>
              </a:ext>
            </a:extLst>
          </p:cNvPr>
          <p:cNvSpPr txBox="1"/>
          <p:nvPr/>
        </p:nvSpPr>
        <p:spPr>
          <a:xfrm>
            <a:off x="8643898" y="4809636"/>
            <a:ext cx="3206405"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Source Sans 3" panose="020B0503030403020204" pitchFamily="34" charset="0"/>
                <a:ea typeface="+mn-ea"/>
                <a:cs typeface="+mn-cs"/>
              </a:rPr>
              <a:t>IN-PERSON CLASSES and VIRTUAL TRAINING CLASSES (VTC) qualify for Safety Council rebate external training credits.</a:t>
            </a:r>
          </a:p>
        </p:txBody>
      </p:sp>
      <p:pic>
        <p:nvPicPr>
          <p:cNvPr id="3" name="Picture 2">
            <a:extLst>
              <a:ext uri="{FF2B5EF4-FFF2-40B4-BE49-F238E27FC236}">
                <a16:creationId xmlns:a16="http://schemas.microsoft.com/office/drawing/2014/main" id="{BD6772A5-56D4-7BFF-B1C5-DF28CF69A1B5}"/>
              </a:ext>
            </a:extLst>
          </p:cNvPr>
          <p:cNvPicPr>
            <a:picLocks noChangeAspect="1"/>
          </p:cNvPicPr>
          <p:nvPr/>
        </p:nvPicPr>
        <p:blipFill>
          <a:blip r:embed="rId3"/>
          <a:stretch>
            <a:fillRect/>
          </a:stretch>
        </p:blipFill>
        <p:spPr>
          <a:xfrm>
            <a:off x="9299378" y="1005641"/>
            <a:ext cx="1895444" cy="1895444"/>
          </a:xfrm>
          <a:prstGeom prst="rect">
            <a:avLst/>
          </a:prstGeom>
        </p:spPr>
      </p:pic>
      <p:sp>
        <p:nvSpPr>
          <p:cNvPr id="2" name="TextBox 1">
            <a:extLst>
              <a:ext uri="{FF2B5EF4-FFF2-40B4-BE49-F238E27FC236}">
                <a16:creationId xmlns:a16="http://schemas.microsoft.com/office/drawing/2014/main" id="{51434BFD-8A7E-6007-BB70-BF21D71DB0F8}"/>
              </a:ext>
            </a:extLst>
          </p:cNvPr>
          <p:cNvSpPr txBox="1"/>
          <p:nvPr/>
        </p:nvSpPr>
        <p:spPr>
          <a:xfrm>
            <a:off x="9393451" y="2762585"/>
            <a:ext cx="1707297" cy="276999"/>
          </a:xfrm>
          <a:prstGeom prst="rect">
            <a:avLst/>
          </a:prstGeom>
          <a:noFill/>
        </p:spPr>
        <p:txBody>
          <a:bodyPr wrap="square" rtlCol="0">
            <a:spAutoFit/>
          </a:bodyPr>
          <a:lstStyle/>
          <a:p>
            <a:r>
              <a:rPr lang="en-US" sz="1200" dirty="0">
                <a:latin typeface="Source Sans 3" panose="020B0503030403020204" pitchFamily="34" charset="0"/>
              </a:rPr>
              <a:t>bwclearningcenter.com </a:t>
            </a:r>
          </a:p>
        </p:txBody>
      </p:sp>
      <p:pic>
        <p:nvPicPr>
          <p:cNvPr id="7" name="Graphic 6" descr="Lights On with solid fill">
            <a:extLst>
              <a:ext uri="{FF2B5EF4-FFF2-40B4-BE49-F238E27FC236}">
                <a16:creationId xmlns:a16="http://schemas.microsoft.com/office/drawing/2014/main" id="{EC6062F1-48EB-1272-DBEC-CC9779BD02F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39200" y="5021986"/>
            <a:ext cx="914400" cy="914400"/>
          </a:xfrm>
          <a:prstGeom prst="rect">
            <a:avLst/>
          </a:prstGeom>
        </p:spPr>
      </p:pic>
      <p:pic>
        <p:nvPicPr>
          <p:cNvPr id="9" name="Graphic 8" descr="Lights On with solid fill">
            <a:extLst>
              <a:ext uri="{FF2B5EF4-FFF2-40B4-BE49-F238E27FC236}">
                <a16:creationId xmlns:a16="http://schemas.microsoft.com/office/drawing/2014/main" id="{5619E74F-6519-4B05-D7A6-F23BDEA80D2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644986" y="4738215"/>
            <a:ext cx="462117" cy="462117"/>
          </a:xfrm>
          <a:prstGeom prst="rect">
            <a:avLst/>
          </a:prstGeom>
        </p:spPr>
      </p:pic>
    </p:spTree>
    <p:extLst>
      <p:ext uri="{BB962C8B-B14F-4D97-AF65-F5344CB8AC3E}">
        <p14:creationId xmlns:p14="http://schemas.microsoft.com/office/powerpoint/2010/main" val="2136673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C3773-4FEF-9E39-E964-C1B6FA75D3AC}"/>
              </a:ext>
            </a:extLst>
          </p:cNvPr>
          <p:cNvSpPr>
            <a:spLocks noGrp="1"/>
          </p:cNvSpPr>
          <p:nvPr>
            <p:ph type="title"/>
          </p:nvPr>
        </p:nvSpPr>
        <p:spPr/>
        <p:txBody>
          <a:bodyPr>
            <a:normAutofit/>
          </a:bodyPr>
          <a:lstStyle/>
          <a:p>
            <a:r>
              <a:rPr lang="en-US" sz="4000" dirty="0">
                <a:effectLst/>
                <a:ea typeface="Times New Roman" panose="02020603050405020304" pitchFamily="18" charset="0"/>
              </a:rPr>
              <a:t>Monthly Learning December 2024</a:t>
            </a:r>
            <a:endParaRPr lang="en-US" sz="4000" dirty="0"/>
          </a:p>
        </p:txBody>
      </p:sp>
      <p:sp>
        <p:nvSpPr>
          <p:cNvPr id="3" name="Text Placeholder 2">
            <a:extLst>
              <a:ext uri="{FF2B5EF4-FFF2-40B4-BE49-F238E27FC236}">
                <a16:creationId xmlns:a16="http://schemas.microsoft.com/office/drawing/2014/main" id="{24A8C3DA-9DAD-2762-044B-EAF2673AE251}"/>
              </a:ext>
            </a:extLst>
          </p:cNvPr>
          <p:cNvSpPr>
            <a:spLocks noGrp="1"/>
          </p:cNvSpPr>
          <p:nvPr>
            <p:ph type="body" sz="quarter" idx="12"/>
          </p:nvPr>
        </p:nvSpPr>
        <p:spPr>
          <a:xfrm>
            <a:off x="897503" y="1828154"/>
            <a:ext cx="10396993" cy="4241991"/>
          </a:xfrm>
        </p:spPr>
        <p:txBody>
          <a:bodyPr>
            <a:noAutofit/>
          </a:bodyPr>
          <a:lstStyle/>
          <a:p>
            <a:pPr marL="0" indent="0">
              <a:lnSpc>
                <a:spcPct val="80000"/>
              </a:lnSpc>
              <a:spcAft>
                <a:spcPts val="0"/>
              </a:spcAft>
              <a:buNone/>
            </a:pPr>
            <a:r>
              <a:rPr lang="en-US" sz="2000" b="1" dirty="0">
                <a:solidFill>
                  <a:srgbClr val="002060"/>
                </a:solidFill>
                <a:latin typeface="Sans Source 3"/>
              </a:rPr>
              <a:t>Dec 3-4 - </a:t>
            </a:r>
            <a:r>
              <a:rPr lang="en-US" sz="2000" dirty="0">
                <a:solidFill>
                  <a:srgbClr val="002060"/>
                </a:solidFill>
                <a:latin typeface="Sans Source 3"/>
              </a:rPr>
              <a:t>OSHA10: Industry safety basics </a:t>
            </a:r>
          </a:p>
          <a:p>
            <a:pPr marL="320040" lvl="1">
              <a:lnSpc>
                <a:spcPct val="80000"/>
              </a:lnSpc>
              <a:spcBef>
                <a:spcPts val="0"/>
              </a:spcBef>
              <a:spcAft>
                <a:spcPts val="0"/>
              </a:spcAft>
            </a:pPr>
            <a:r>
              <a:rPr lang="en-US" sz="1500" i="1" dirty="0">
                <a:solidFill>
                  <a:srgbClr val="002060"/>
                </a:solidFill>
                <a:latin typeface="Sans Source 3"/>
              </a:rPr>
              <a:t>Mid-Ohio Conference Center</a:t>
            </a:r>
          </a:p>
          <a:p>
            <a:pPr marL="320040" lvl="1">
              <a:lnSpc>
                <a:spcPct val="80000"/>
              </a:lnSpc>
              <a:spcBef>
                <a:spcPts val="0"/>
              </a:spcBef>
              <a:spcAft>
                <a:spcPts val="0"/>
              </a:spcAft>
            </a:pPr>
            <a:endParaRPr lang="en-US" sz="1500" i="1" dirty="0">
              <a:solidFill>
                <a:srgbClr val="002060"/>
              </a:solidFill>
              <a:latin typeface="Sans Source 3"/>
            </a:endParaRPr>
          </a:p>
          <a:p>
            <a:pPr marL="0" indent="0">
              <a:lnSpc>
                <a:spcPct val="80000"/>
              </a:lnSpc>
              <a:spcAft>
                <a:spcPts val="0"/>
              </a:spcAft>
              <a:buNone/>
            </a:pPr>
            <a:r>
              <a:rPr lang="en-US" sz="2000" b="1" dirty="0">
                <a:solidFill>
                  <a:srgbClr val="002060"/>
                </a:solidFill>
                <a:latin typeface="Sans Source 3"/>
              </a:rPr>
              <a:t>Dec 4 </a:t>
            </a:r>
            <a:r>
              <a:rPr lang="en-US" b="1" dirty="0">
                <a:solidFill>
                  <a:srgbClr val="002060"/>
                </a:solidFill>
                <a:latin typeface="Sans Source 3"/>
              </a:rPr>
              <a:t>- </a:t>
            </a:r>
            <a:r>
              <a:rPr lang="en-US" sz="2000" dirty="0">
                <a:solidFill>
                  <a:srgbClr val="002060"/>
                </a:solidFill>
                <a:latin typeface="Sans Source 3"/>
              </a:rPr>
              <a:t>First aid in the workplace</a:t>
            </a:r>
          </a:p>
          <a:p>
            <a:pPr marL="320040" lvl="1">
              <a:lnSpc>
                <a:spcPct val="80000"/>
              </a:lnSpc>
              <a:spcBef>
                <a:spcPts val="0"/>
              </a:spcBef>
              <a:spcAft>
                <a:spcPts val="0"/>
              </a:spcAft>
            </a:pPr>
            <a:r>
              <a:rPr lang="en-US" sz="1500" i="1" dirty="0">
                <a:solidFill>
                  <a:srgbClr val="002060"/>
                </a:solidFill>
                <a:latin typeface="Sans Source 3"/>
              </a:rPr>
              <a:t>Wolf Event Center 201</a:t>
            </a:r>
          </a:p>
          <a:p>
            <a:pPr marL="320040" lvl="1">
              <a:lnSpc>
                <a:spcPct val="80000"/>
              </a:lnSpc>
              <a:spcBef>
                <a:spcPts val="0"/>
              </a:spcBef>
              <a:spcAft>
                <a:spcPts val="0"/>
              </a:spcAft>
            </a:pPr>
            <a:endParaRPr lang="en-US" sz="1500" i="1" dirty="0">
              <a:solidFill>
                <a:srgbClr val="002060"/>
              </a:solidFill>
              <a:latin typeface="Sans Source 3"/>
            </a:endParaRPr>
          </a:p>
          <a:p>
            <a:pPr marL="0" indent="0">
              <a:lnSpc>
                <a:spcPct val="80000"/>
              </a:lnSpc>
              <a:spcAft>
                <a:spcPts val="0"/>
              </a:spcAft>
              <a:buNone/>
            </a:pPr>
            <a:r>
              <a:rPr lang="en-US" sz="2000" b="1" dirty="0">
                <a:solidFill>
                  <a:srgbClr val="002060"/>
                </a:solidFill>
                <a:latin typeface="Sans Source 3"/>
              </a:rPr>
              <a:t>Dec 4-5 - </a:t>
            </a:r>
            <a:r>
              <a:rPr lang="en-US" sz="2000" b="0" i="0" u="none" strike="noStrike" baseline="0" dirty="0">
                <a:solidFill>
                  <a:srgbClr val="002060"/>
                </a:solidFill>
                <a:latin typeface="Sans Source 3"/>
              </a:rPr>
              <a:t>OSHA10: Construction safety basics </a:t>
            </a:r>
          </a:p>
          <a:p>
            <a:pPr marL="320040" lvl="1">
              <a:lnSpc>
                <a:spcPct val="80000"/>
              </a:lnSpc>
              <a:spcBef>
                <a:spcPts val="0"/>
              </a:spcBef>
              <a:spcAft>
                <a:spcPts val="0"/>
              </a:spcAft>
            </a:pPr>
            <a:r>
              <a:rPr lang="en-US" sz="1500" i="1" u="none" strike="noStrike" baseline="0" dirty="0">
                <a:solidFill>
                  <a:srgbClr val="002060"/>
                </a:solidFill>
                <a:latin typeface="Sans Source 3"/>
              </a:rPr>
              <a:t>Cincinnati/Springdale</a:t>
            </a:r>
          </a:p>
          <a:p>
            <a:pPr marL="320040" lvl="1">
              <a:lnSpc>
                <a:spcPct val="80000"/>
              </a:lnSpc>
              <a:spcBef>
                <a:spcPts val="0"/>
              </a:spcBef>
              <a:spcAft>
                <a:spcPts val="0"/>
              </a:spcAft>
            </a:pPr>
            <a:endParaRPr lang="en-US" sz="1500" i="1" u="none" strike="noStrike" baseline="0" dirty="0">
              <a:solidFill>
                <a:srgbClr val="002060"/>
              </a:solidFill>
              <a:latin typeface="Sans Source 3"/>
            </a:endParaRPr>
          </a:p>
          <a:p>
            <a:pPr marL="0" indent="0" algn="l">
              <a:lnSpc>
                <a:spcPct val="80000"/>
              </a:lnSpc>
              <a:spcAft>
                <a:spcPts val="0"/>
              </a:spcAft>
              <a:buNone/>
            </a:pPr>
            <a:r>
              <a:rPr lang="en-US" sz="2000" b="1" i="0" u="none" strike="noStrike" baseline="0" dirty="0">
                <a:solidFill>
                  <a:srgbClr val="002060"/>
                </a:solidFill>
                <a:latin typeface="Sans Source 3"/>
              </a:rPr>
              <a:t>Dec</a:t>
            </a:r>
            <a:r>
              <a:rPr lang="en-US" sz="2000" b="1" dirty="0">
                <a:solidFill>
                  <a:srgbClr val="002060"/>
                </a:solidFill>
                <a:latin typeface="Sans Source 3"/>
              </a:rPr>
              <a:t> 5 </a:t>
            </a:r>
            <a:r>
              <a:rPr lang="en-US" b="1" dirty="0">
                <a:solidFill>
                  <a:srgbClr val="002060"/>
                </a:solidFill>
                <a:latin typeface="Sans Source 3"/>
              </a:rPr>
              <a:t>- </a:t>
            </a:r>
            <a:r>
              <a:rPr lang="en-US" sz="2000" b="0" i="0" u="none" strike="noStrike" baseline="0" dirty="0">
                <a:solidFill>
                  <a:srgbClr val="002060"/>
                </a:solidFill>
                <a:latin typeface="Sans Source 3"/>
              </a:rPr>
              <a:t>Electrical safety in the workplace through insight and implementation of NFPA 70E </a:t>
            </a:r>
          </a:p>
          <a:p>
            <a:pPr marL="320040" lvl="1">
              <a:lnSpc>
                <a:spcPct val="80000"/>
              </a:lnSpc>
              <a:spcBef>
                <a:spcPts val="0"/>
              </a:spcBef>
              <a:spcAft>
                <a:spcPts val="0"/>
              </a:spcAft>
            </a:pPr>
            <a:r>
              <a:rPr lang="en-US" sz="1300" i="1" u="none" strike="noStrike" baseline="0" dirty="0">
                <a:solidFill>
                  <a:srgbClr val="002060"/>
                </a:solidFill>
                <a:latin typeface="Sans Source 3"/>
              </a:rPr>
              <a:t>Indiana Wesleyan University</a:t>
            </a:r>
          </a:p>
          <a:p>
            <a:pPr marL="320040" lvl="1">
              <a:lnSpc>
                <a:spcPct val="80000"/>
              </a:lnSpc>
              <a:spcBef>
                <a:spcPts val="0"/>
              </a:spcBef>
              <a:spcAft>
                <a:spcPts val="0"/>
              </a:spcAft>
            </a:pPr>
            <a:endParaRPr lang="en-US" sz="1300" i="1" u="none" strike="noStrike" baseline="0" dirty="0">
              <a:solidFill>
                <a:srgbClr val="002060"/>
              </a:solidFill>
              <a:latin typeface="Sans Source 3"/>
            </a:endParaRPr>
          </a:p>
          <a:p>
            <a:pPr marL="0" indent="0" algn="l">
              <a:lnSpc>
                <a:spcPct val="80000"/>
              </a:lnSpc>
              <a:spcAft>
                <a:spcPts val="0"/>
              </a:spcAft>
              <a:buNone/>
            </a:pPr>
            <a:r>
              <a:rPr lang="en-US" sz="2000" b="1" dirty="0">
                <a:solidFill>
                  <a:srgbClr val="002060"/>
                </a:solidFill>
                <a:latin typeface="Sans Source 3"/>
              </a:rPr>
              <a:t>Dec 5 - </a:t>
            </a:r>
            <a:r>
              <a:rPr lang="en-US" sz="2000" b="0" i="0" u="none" strike="noStrike" baseline="0" dirty="0">
                <a:solidFill>
                  <a:srgbClr val="002060"/>
                </a:solidFill>
                <a:latin typeface="Sans Source 3"/>
              </a:rPr>
              <a:t>OSHA 10: Construction industry outreach training </a:t>
            </a:r>
            <a:r>
              <a:rPr lang="en-US" sz="2000" b="1" i="1" dirty="0">
                <a:solidFill>
                  <a:srgbClr val="002060"/>
                </a:solidFill>
                <a:latin typeface="Sans Source 3"/>
              </a:rPr>
              <a:t>S</a:t>
            </a:r>
            <a:r>
              <a:rPr lang="en-US" sz="2000" b="1" i="1" u="none" strike="noStrike" baseline="0" dirty="0">
                <a:solidFill>
                  <a:srgbClr val="002060"/>
                </a:solidFill>
                <a:latin typeface="Sans Source 3"/>
              </a:rPr>
              <a:t>panish</a:t>
            </a:r>
            <a:r>
              <a:rPr lang="en-US" sz="2000" b="0" i="0" u="none" strike="noStrike" baseline="0" dirty="0">
                <a:solidFill>
                  <a:srgbClr val="002060"/>
                </a:solidFill>
                <a:latin typeface="Sans Source 3"/>
              </a:rPr>
              <a:t> </a:t>
            </a:r>
            <a:endParaRPr lang="en-US" sz="2000" dirty="0">
              <a:solidFill>
                <a:srgbClr val="002060"/>
              </a:solidFill>
              <a:latin typeface="Sans Source 3"/>
            </a:endParaRPr>
          </a:p>
          <a:p>
            <a:pPr marL="320040" lvl="1">
              <a:lnSpc>
                <a:spcPct val="80000"/>
              </a:lnSpc>
              <a:spcBef>
                <a:spcPts val="0"/>
              </a:spcBef>
              <a:spcAft>
                <a:spcPts val="0"/>
              </a:spcAft>
            </a:pPr>
            <a:r>
              <a:rPr lang="en-US" sz="1300" i="1" u="none" strike="noStrike" baseline="0" dirty="0">
                <a:solidFill>
                  <a:srgbClr val="002060"/>
                </a:solidFill>
                <a:latin typeface="Sans Source 3"/>
              </a:rPr>
              <a:t>Allied Construction Industries, Cincinnati</a:t>
            </a:r>
          </a:p>
          <a:p>
            <a:pPr marL="320040" lvl="1">
              <a:lnSpc>
                <a:spcPct val="80000"/>
              </a:lnSpc>
              <a:spcBef>
                <a:spcPts val="0"/>
              </a:spcBef>
              <a:spcAft>
                <a:spcPts val="0"/>
              </a:spcAft>
            </a:pPr>
            <a:endParaRPr lang="en-US" sz="1300" i="1" u="none" strike="noStrike" baseline="0" dirty="0">
              <a:solidFill>
                <a:srgbClr val="002060"/>
              </a:solidFill>
              <a:latin typeface="Sans Source 3"/>
            </a:endParaRPr>
          </a:p>
          <a:p>
            <a:pPr marL="0" indent="0" algn="l">
              <a:lnSpc>
                <a:spcPct val="80000"/>
              </a:lnSpc>
              <a:spcAft>
                <a:spcPts val="0"/>
              </a:spcAft>
              <a:buNone/>
            </a:pPr>
            <a:r>
              <a:rPr lang="en-US" sz="2000" b="1" dirty="0">
                <a:solidFill>
                  <a:srgbClr val="002060"/>
                </a:solidFill>
                <a:latin typeface="Sans Source 3"/>
              </a:rPr>
              <a:t>Dec 10-11 - </a:t>
            </a:r>
            <a:r>
              <a:rPr lang="en-US" sz="2000" dirty="0">
                <a:solidFill>
                  <a:srgbClr val="002060"/>
                </a:solidFill>
                <a:latin typeface="Sans Source 3"/>
              </a:rPr>
              <a:t>OSHA 10: Industry safety basics</a:t>
            </a:r>
          </a:p>
          <a:p>
            <a:pPr marL="320040" lvl="1">
              <a:lnSpc>
                <a:spcPct val="80000"/>
              </a:lnSpc>
              <a:spcBef>
                <a:spcPts val="0"/>
              </a:spcBef>
              <a:spcAft>
                <a:spcPts val="0"/>
              </a:spcAft>
            </a:pPr>
            <a:r>
              <a:rPr lang="en-US" sz="1300" i="1" dirty="0">
                <a:solidFill>
                  <a:srgbClr val="002060"/>
                </a:solidFill>
                <a:latin typeface="Sans Source 3"/>
              </a:rPr>
              <a:t>Edison State Community College</a:t>
            </a:r>
          </a:p>
          <a:p>
            <a:pPr marL="320040" lvl="1">
              <a:lnSpc>
                <a:spcPct val="80000"/>
              </a:lnSpc>
              <a:spcBef>
                <a:spcPts val="0"/>
              </a:spcBef>
              <a:spcAft>
                <a:spcPts val="0"/>
              </a:spcAft>
            </a:pPr>
            <a:endParaRPr lang="en-US" sz="1300" i="1" dirty="0">
              <a:solidFill>
                <a:srgbClr val="002060"/>
              </a:solidFill>
              <a:latin typeface="Sans Source 3"/>
            </a:endParaRPr>
          </a:p>
          <a:p>
            <a:pPr marL="0" indent="0" algn="l">
              <a:lnSpc>
                <a:spcPct val="80000"/>
              </a:lnSpc>
              <a:spcAft>
                <a:spcPts val="0"/>
              </a:spcAft>
              <a:buNone/>
            </a:pPr>
            <a:r>
              <a:rPr lang="en-US" sz="2000" b="1" dirty="0">
                <a:solidFill>
                  <a:srgbClr val="002060"/>
                </a:solidFill>
                <a:latin typeface="Sans Source 3"/>
              </a:rPr>
              <a:t>Dec 12 - </a:t>
            </a:r>
            <a:r>
              <a:rPr lang="en-US" sz="2000" b="0" i="0" u="none" strike="noStrike" baseline="0" dirty="0">
                <a:solidFill>
                  <a:srgbClr val="002060"/>
                </a:solidFill>
                <a:latin typeface="Sans Source 3"/>
              </a:rPr>
              <a:t>OSHA 10: Construction industry outreach training </a:t>
            </a:r>
            <a:r>
              <a:rPr lang="en-US" sz="2000" b="1" i="1" dirty="0">
                <a:solidFill>
                  <a:srgbClr val="002060"/>
                </a:solidFill>
                <a:latin typeface="Sans Source 3"/>
              </a:rPr>
              <a:t>S</a:t>
            </a:r>
            <a:r>
              <a:rPr lang="en-US" sz="2000" b="1" i="1" u="none" strike="noStrike" baseline="0" dirty="0">
                <a:solidFill>
                  <a:srgbClr val="002060"/>
                </a:solidFill>
                <a:latin typeface="Sans Source 3"/>
              </a:rPr>
              <a:t>panish</a:t>
            </a:r>
            <a:endParaRPr lang="en-US" sz="2000" dirty="0">
              <a:solidFill>
                <a:srgbClr val="002060"/>
              </a:solidFill>
              <a:latin typeface="Sans Source 3"/>
            </a:endParaRPr>
          </a:p>
          <a:p>
            <a:pPr marL="0" indent="0" algn="l">
              <a:lnSpc>
                <a:spcPct val="80000"/>
              </a:lnSpc>
              <a:spcAft>
                <a:spcPts val="0"/>
              </a:spcAft>
              <a:buNone/>
            </a:pPr>
            <a:r>
              <a:rPr lang="en-US" sz="1500" i="1" u="none" strike="noStrike" baseline="0" dirty="0">
                <a:solidFill>
                  <a:srgbClr val="002060"/>
                </a:solidFill>
                <a:latin typeface="Sans Source 3"/>
              </a:rPr>
              <a:t>Allied Construction Industrie</a:t>
            </a:r>
            <a:r>
              <a:rPr lang="en-US" sz="1500" i="1" dirty="0">
                <a:solidFill>
                  <a:srgbClr val="002060"/>
                </a:solidFill>
                <a:latin typeface="Sans Source 3"/>
              </a:rPr>
              <a:t>s, Cincinnati </a:t>
            </a:r>
          </a:p>
        </p:txBody>
      </p:sp>
      <p:sp>
        <p:nvSpPr>
          <p:cNvPr id="4" name="Slide Number Placeholder 3">
            <a:extLst>
              <a:ext uri="{FF2B5EF4-FFF2-40B4-BE49-F238E27FC236}">
                <a16:creationId xmlns:a16="http://schemas.microsoft.com/office/drawing/2014/main" id="{4F2DC2AB-93C9-491A-823F-CF5EF8E38341}"/>
              </a:ext>
            </a:extLst>
          </p:cNvPr>
          <p:cNvSpPr>
            <a:spLocks noGrp="1"/>
          </p:cNvSpPr>
          <p:nvPr>
            <p:ph type="sldNum" sz="quarter" idx="14"/>
          </p:nvPr>
        </p:nvSpPr>
        <p:spPr/>
        <p:txBody>
          <a:bodyPr/>
          <a:lstStyle/>
          <a:p>
            <a:fld id="{77F59FA7-9E35-E641-9260-462B0A5FC689}" type="slidenum">
              <a:rPr lang="en-US" smtClean="0"/>
              <a:pPr/>
              <a:t>4</a:t>
            </a:fld>
            <a:endParaRPr lang="en-US" dirty="0"/>
          </a:p>
        </p:txBody>
      </p:sp>
      <p:sp>
        <p:nvSpPr>
          <p:cNvPr id="5" name="Rectangle: Rounded Corners 4">
            <a:extLst>
              <a:ext uri="{FF2B5EF4-FFF2-40B4-BE49-F238E27FC236}">
                <a16:creationId xmlns:a16="http://schemas.microsoft.com/office/drawing/2014/main" id="{50F2FD43-A869-15AE-C3CD-4C657BCB81D4}"/>
              </a:ext>
            </a:extLst>
          </p:cNvPr>
          <p:cNvSpPr/>
          <p:nvPr/>
        </p:nvSpPr>
        <p:spPr>
          <a:xfrm>
            <a:off x="8618400" y="4705829"/>
            <a:ext cx="3257400" cy="1408985"/>
          </a:xfrm>
          <a:prstGeom prst="roundRect">
            <a:avLst/>
          </a:prstGeom>
          <a:solidFill>
            <a:srgbClr val="0E3F7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C35DC0D-40F5-9093-FA0E-E5ECC968BC15}"/>
              </a:ext>
            </a:extLst>
          </p:cNvPr>
          <p:cNvSpPr txBox="1"/>
          <p:nvPr/>
        </p:nvSpPr>
        <p:spPr>
          <a:xfrm>
            <a:off x="8643898" y="4809636"/>
            <a:ext cx="3206405"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Source Sans 3" panose="020B0503030403020204" pitchFamily="34" charset="0"/>
                <a:ea typeface="+mn-ea"/>
                <a:cs typeface="+mn-cs"/>
              </a:rPr>
              <a:t>IN-PERSON CLASSES and VIRTUAL TRAINING CLASSES (VTC) qualify for Safety Council rebate external training credits.</a:t>
            </a:r>
          </a:p>
        </p:txBody>
      </p:sp>
      <p:pic>
        <p:nvPicPr>
          <p:cNvPr id="7" name="Graphic 6" descr="Lights On with solid fill">
            <a:extLst>
              <a:ext uri="{FF2B5EF4-FFF2-40B4-BE49-F238E27FC236}">
                <a16:creationId xmlns:a16="http://schemas.microsoft.com/office/drawing/2014/main" id="{E1EDF5B2-AD89-B538-4EBD-5D6991FF3C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44986" y="4738215"/>
            <a:ext cx="462117" cy="462117"/>
          </a:xfrm>
          <a:prstGeom prst="rect">
            <a:avLst/>
          </a:prstGeom>
        </p:spPr>
      </p:pic>
      <p:pic>
        <p:nvPicPr>
          <p:cNvPr id="8" name="Picture 7">
            <a:extLst>
              <a:ext uri="{FF2B5EF4-FFF2-40B4-BE49-F238E27FC236}">
                <a16:creationId xmlns:a16="http://schemas.microsoft.com/office/drawing/2014/main" id="{6789C5C9-AA30-FB7F-8C93-FB90A47CCF9A}"/>
              </a:ext>
            </a:extLst>
          </p:cNvPr>
          <p:cNvPicPr>
            <a:picLocks noChangeAspect="1"/>
          </p:cNvPicPr>
          <p:nvPr/>
        </p:nvPicPr>
        <p:blipFill>
          <a:blip r:embed="rId5"/>
          <a:stretch>
            <a:fillRect/>
          </a:stretch>
        </p:blipFill>
        <p:spPr>
          <a:xfrm>
            <a:off x="9299378" y="1005641"/>
            <a:ext cx="1895444" cy="1895444"/>
          </a:xfrm>
          <a:prstGeom prst="rect">
            <a:avLst/>
          </a:prstGeom>
        </p:spPr>
      </p:pic>
      <p:sp>
        <p:nvSpPr>
          <p:cNvPr id="9" name="TextBox 8">
            <a:extLst>
              <a:ext uri="{FF2B5EF4-FFF2-40B4-BE49-F238E27FC236}">
                <a16:creationId xmlns:a16="http://schemas.microsoft.com/office/drawing/2014/main" id="{541360AE-E60D-9E19-5895-6E6D2B7407EE}"/>
              </a:ext>
            </a:extLst>
          </p:cNvPr>
          <p:cNvSpPr txBox="1"/>
          <p:nvPr/>
        </p:nvSpPr>
        <p:spPr>
          <a:xfrm>
            <a:off x="9393451" y="2762585"/>
            <a:ext cx="1707297" cy="276999"/>
          </a:xfrm>
          <a:prstGeom prst="rect">
            <a:avLst/>
          </a:prstGeom>
          <a:noFill/>
        </p:spPr>
        <p:txBody>
          <a:bodyPr wrap="square" rtlCol="0">
            <a:spAutoFit/>
          </a:bodyPr>
          <a:lstStyle/>
          <a:p>
            <a:r>
              <a:rPr lang="en-US" sz="1200" dirty="0">
                <a:latin typeface="Source Sans 3" panose="020B0503030403020204" pitchFamily="34" charset="0"/>
              </a:rPr>
              <a:t>bwclearningcenter.com </a:t>
            </a:r>
          </a:p>
        </p:txBody>
      </p:sp>
    </p:spTree>
    <p:extLst>
      <p:ext uri="{BB962C8B-B14F-4D97-AF65-F5344CB8AC3E}">
        <p14:creationId xmlns:p14="http://schemas.microsoft.com/office/powerpoint/2010/main" val="3244350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EC799-FAAF-6409-0A19-ABB31DA7AE59}"/>
              </a:ext>
            </a:extLst>
          </p:cNvPr>
          <p:cNvSpPr>
            <a:spLocks noGrp="1"/>
          </p:cNvSpPr>
          <p:nvPr>
            <p:ph type="title"/>
          </p:nvPr>
        </p:nvSpPr>
        <p:spPr>
          <a:xfrm>
            <a:off x="381000" y="555608"/>
            <a:ext cx="11430000" cy="982861"/>
          </a:xfrm>
        </p:spPr>
        <p:txBody>
          <a:bodyPr>
            <a:normAutofit/>
          </a:bodyPr>
          <a:lstStyle/>
          <a:p>
            <a:r>
              <a:rPr lang="en-US" sz="4000" dirty="0"/>
              <a:t>virtual training November/December 2024</a:t>
            </a:r>
          </a:p>
        </p:txBody>
      </p:sp>
      <p:sp>
        <p:nvSpPr>
          <p:cNvPr id="3" name="Text Placeholder 2">
            <a:extLst>
              <a:ext uri="{FF2B5EF4-FFF2-40B4-BE49-F238E27FC236}">
                <a16:creationId xmlns:a16="http://schemas.microsoft.com/office/drawing/2014/main" id="{5BEB9A61-17B0-8F2D-4C99-9D655BC77AFC}"/>
              </a:ext>
            </a:extLst>
          </p:cNvPr>
          <p:cNvSpPr>
            <a:spLocks noGrp="1"/>
          </p:cNvSpPr>
          <p:nvPr>
            <p:ph type="body" sz="quarter" idx="12"/>
          </p:nvPr>
        </p:nvSpPr>
        <p:spPr>
          <a:xfrm>
            <a:off x="1064302" y="2008682"/>
            <a:ext cx="9878336" cy="4290229"/>
          </a:xfrm>
        </p:spPr>
        <p:txBody>
          <a:bodyPr>
            <a:normAutofit lnSpcReduction="10000"/>
          </a:bodyPr>
          <a:lstStyle/>
          <a:p>
            <a:pPr marL="0" indent="0">
              <a:buNone/>
            </a:pPr>
            <a:r>
              <a:rPr lang="en-US" sz="2000" b="1" dirty="0">
                <a:solidFill>
                  <a:srgbClr val="002060"/>
                </a:solidFill>
                <a:ea typeface="Calibri" panose="020F0502020204030204" pitchFamily="34" charset="0"/>
              </a:rPr>
              <a:t>Nov 5 - </a:t>
            </a:r>
            <a:r>
              <a:rPr lang="en-US" sz="2000" dirty="0">
                <a:solidFill>
                  <a:srgbClr val="002060"/>
                </a:solidFill>
                <a:ea typeface="Calibri" panose="020F0502020204030204" pitchFamily="34" charset="0"/>
              </a:rPr>
              <a:t>Job safety analysis</a:t>
            </a:r>
          </a:p>
          <a:p>
            <a:pPr marL="0" indent="0">
              <a:buNone/>
            </a:pPr>
            <a:r>
              <a:rPr lang="en-US" sz="2000" b="1" dirty="0">
                <a:solidFill>
                  <a:srgbClr val="002060"/>
                </a:solidFill>
                <a:ea typeface="Calibri" panose="020F0502020204030204" pitchFamily="34" charset="0"/>
              </a:rPr>
              <a:t>Nov 6 -</a:t>
            </a:r>
            <a:r>
              <a:rPr lang="en-US" sz="2000" dirty="0">
                <a:solidFill>
                  <a:srgbClr val="002060"/>
                </a:solidFill>
                <a:ea typeface="Calibri" panose="020F0502020204030204" pitchFamily="34" charset="0"/>
              </a:rPr>
              <a:t> Safety for the non-safety professional workshop</a:t>
            </a:r>
          </a:p>
          <a:p>
            <a:pPr marL="0" indent="0">
              <a:buNone/>
            </a:pPr>
            <a:r>
              <a:rPr lang="en-US" sz="2000" b="1" dirty="0">
                <a:solidFill>
                  <a:srgbClr val="002060"/>
                </a:solidFill>
                <a:ea typeface="Calibri" panose="020F0502020204030204" pitchFamily="34" charset="0"/>
              </a:rPr>
              <a:t>Nov 13-14 -</a:t>
            </a:r>
            <a:r>
              <a:rPr lang="en-US" sz="2000" dirty="0">
                <a:solidFill>
                  <a:srgbClr val="002060"/>
                </a:solidFill>
                <a:ea typeface="Calibri" panose="020F0502020204030204" pitchFamily="34" charset="0"/>
              </a:rPr>
              <a:t> Improving hazard recognition through visual literacy </a:t>
            </a:r>
          </a:p>
          <a:p>
            <a:pPr marL="0" indent="0">
              <a:buNone/>
            </a:pPr>
            <a:r>
              <a:rPr lang="en-US" sz="2000" b="1" dirty="0">
                <a:solidFill>
                  <a:srgbClr val="002060"/>
                </a:solidFill>
                <a:ea typeface="Calibri" panose="020F0502020204030204" pitchFamily="34" charset="0"/>
              </a:rPr>
              <a:t>Nov 14 -</a:t>
            </a:r>
            <a:r>
              <a:rPr lang="en-US" sz="2000" dirty="0">
                <a:solidFill>
                  <a:srgbClr val="002060"/>
                </a:solidFill>
                <a:ea typeface="Calibri" panose="020F0502020204030204" pitchFamily="34" charset="0"/>
              </a:rPr>
              <a:t> Developing a driver safety program </a:t>
            </a:r>
          </a:p>
          <a:p>
            <a:pPr marL="0" indent="0">
              <a:buNone/>
            </a:pPr>
            <a:r>
              <a:rPr lang="en-US" sz="2000" b="1" dirty="0">
                <a:solidFill>
                  <a:srgbClr val="002060"/>
                </a:solidFill>
                <a:ea typeface="Calibri" panose="020F0502020204030204" pitchFamily="34" charset="0"/>
              </a:rPr>
              <a:t>Nov 21 -</a:t>
            </a:r>
            <a:r>
              <a:rPr lang="en-US" sz="2000" dirty="0">
                <a:solidFill>
                  <a:srgbClr val="002060"/>
                </a:solidFill>
                <a:ea typeface="Calibri" panose="020F0502020204030204" pitchFamily="34" charset="0"/>
              </a:rPr>
              <a:t> Hazardous waste operations and emergency response awareness </a:t>
            </a:r>
          </a:p>
          <a:p>
            <a:pPr marL="0" indent="0">
              <a:buNone/>
            </a:pPr>
            <a:endParaRPr lang="en-US" sz="2000" dirty="0">
              <a:solidFill>
                <a:srgbClr val="002060"/>
              </a:solidFill>
              <a:ea typeface="Calibri" panose="020F0502020204030204" pitchFamily="34" charset="0"/>
            </a:endParaRPr>
          </a:p>
          <a:p>
            <a:pPr marL="0" indent="0" algn="l">
              <a:buNone/>
            </a:pPr>
            <a:r>
              <a:rPr lang="en-US" sz="2000" b="1" dirty="0">
                <a:solidFill>
                  <a:srgbClr val="002060"/>
                </a:solidFill>
                <a:latin typeface="Sans Source 3"/>
                <a:ea typeface="Calibri" panose="020F0502020204030204" pitchFamily="34" charset="0"/>
              </a:rPr>
              <a:t>Dec 3 - </a:t>
            </a:r>
            <a:r>
              <a:rPr lang="en-US" sz="2000" b="0" i="0" u="none" strike="noStrike" baseline="0" dirty="0">
                <a:solidFill>
                  <a:srgbClr val="002060"/>
                </a:solidFill>
                <a:latin typeface="Sans Source 3"/>
              </a:rPr>
              <a:t>Safety series workshop module 2: Ergonomics, accident analysis, and hazard assessment basics</a:t>
            </a:r>
          </a:p>
          <a:p>
            <a:pPr marL="0" indent="0" algn="l">
              <a:buNone/>
            </a:pPr>
            <a:r>
              <a:rPr lang="en-US" sz="2000" b="1" dirty="0">
                <a:solidFill>
                  <a:srgbClr val="002060"/>
                </a:solidFill>
                <a:latin typeface="Sans Source 3"/>
              </a:rPr>
              <a:t>Dec 10 -</a:t>
            </a:r>
            <a:r>
              <a:rPr lang="en-US" sz="2000" dirty="0">
                <a:solidFill>
                  <a:srgbClr val="002060"/>
                </a:solidFill>
                <a:latin typeface="Sans Source 3"/>
              </a:rPr>
              <a:t> </a:t>
            </a:r>
            <a:r>
              <a:rPr lang="en-US" sz="2000" b="0" i="0" u="none" strike="noStrike" baseline="0" dirty="0">
                <a:solidFill>
                  <a:srgbClr val="002060"/>
                </a:solidFill>
                <a:latin typeface="Sans Source 3"/>
              </a:rPr>
              <a:t>Violence in the workplace</a:t>
            </a:r>
          </a:p>
          <a:p>
            <a:pPr marL="0" indent="0" algn="l">
              <a:buNone/>
            </a:pPr>
            <a:r>
              <a:rPr lang="en-US" sz="2000" b="1" dirty="0">
                <a:solidFill>
                  <a:srgbClr val="002060"/>
                </a:solidFill>
                <a:latin typeface="Sans Source 3"/>
              </a:rPr>
              <a:t>Dec 12 -</a:t>
            </a:r>
            <a:r>
              <a:rPr lang="en-US" sz="2000" dirty="0">
                <a:solidFill>
                  <a:srgbClr val="002060"/>
                </a:solidFill>
                <a:latin typeface="Sans Source 3"/>
              </a:rPr>
              <a:t> </a:t>
            </a:r>
            <a:r>
              <a:rPr lang="en-US" sz="2000" b="0" i="0" u="none" strike="noStrike" baseline="0" dirty="0">
                <a:solidFill>
                  <a:srgbClr val="002060"/>
                </a:solidFill>
                <a:latin typeface="Sans Source 3"/>
              </a:rPr>
              <a:t>OSHA recordkeeping half-day workshop</a:t>
            </a:r>
            <a:endParaRPr lang="en-US" sz="2000" dirty="0">
              <a:solidFill>
                <a:srgbClr val="002060"/>
              </a:solidFill>
              <a:latin typeface="Sans Source 3"/>
            </a:endParaRPr>
          </a:p>
          <a:p>
            <a:endParaRPr lang="en-US" sz="2000" dirty="0">
              <a:solidFill>
                <a:srgbClr val="002060"/>
              </a:solidFill>
              <a:ea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364643F0-7496-F44D-88EB-805EA9616FC2}"/>
              </a:ext>
            </a:extLst>
          </p:cNvPr>
          <p:cNvSpPr>
            <a:spLocks noGrp="1"/>
          </p:cNvSpPr>
          <p:nvPr>
            <p:ph type="sldNum" sz="quarter" idx="14"/>
          </p:nvPr>
        </p:nvSpPr>
        <p:spPr/>
        <p:txBody>
          <a:bodyPr/>
          <a:lstStyle/>
          <a:p>
            <a:fld id="{77F59FA7-9E35-E641-9260-462B0A5FC689}" type="slidenum">
              <a:rPr lang="en-US" smtClean="0"/>
              <a:pPr/>
              <a:t>5</a:t>
            </a:fld>
            <a:endParaRPr lang="en-US" dirty="0"/>
          </a:p>
        </p:txBody>
      </p:sp>
      <p:pic>
        <p:nvPicPr>
          <p:cNvPr id="5" name="Picture 4">
            <a:extLst>
              <a:ext uri="{FF2B5EF4-FFF2-40B4-BE49-F238E27FC236}">
                <a16:creationId xmlns:a16="http://schemas.microsoft.com/office/drawing/2014/main" id="{D4B7188C-334D-FED9-1C4D-E29BB286D2C1}"/>
              </a:ext>
            </a:extLst>
          </p:cNvPr>
          <p:cNvPicPr>
            <a:picLocks noChangeAspect="1"/>
          </p:cNvPicPr>
          <p:nvPr/>
        </p:nvPicPr>
        <p:blipFill>
          <a:blip r:embed="rId2"/>
          <a:stretch>
            <a:fillRect/>
          </a:stretch>
        </p:blipFill>
        <p:spPr>
          <a:xfrm>
            <a:off x="9349778" y="1395057"/>
            <a:ext cx="1895444" cy="1895444"/>
          </a:xfrm>
          <a:prstGeom prst="rect">
            <a:avLst/>
          </a:prstGeom>
        </p:spPr>
      </p:pic>
      <p:sp>
        <p:nvSpPr>
          <p:cNvPr id="6" name="TextBox 5">
            <a:extLst>
              <a:ext uri="{FF2B5EF4-FFF2-40B4-BE49-F238E27FC236}">
                <a16:creationId xmlns:a16="http://schemas.microsoft.com/office/drawing/2014/main" id="{EADEBDA0-8AAA-5A69-B31D-43E7D7B8E1B2}"/>
              </a:ext>
            </a:extLst>
          </p:cNvPr>
          <p:cNvSpPr txBox="1"/>
          <p:nvPr/>
        </p:nvSpPr>
        <p:spPr>
          <a:xfrm>
            <a:off x="9443851" y="3152001"/>
            <a:ext cx="1707297" cy="276999"/>
          </a:xfrm>
          <a:prstGeom prst="rect">
            <a:avLst/>
          </a:prstGeom>
          <a:noFill/>
        </p:spPr>
        <p:txBody>
          <a:bodyPr wrap="square" rtlCol="0">
            <a:spAutoFit/>
          </a:bodyPr>
          <a:lstStyle/>
          <a:p>
            <a:r>
              <a:rPr lang="en-US" sz="1200" dirty="0">
                <a:latin typeface="Source Sans 3" panose="020B0503030403020204" pitchFamily="34" charset="0"/>
              </a:rPr>
              <a:t>bwclearningcenter.com </a:t>
            </a:r>
          </a:p>
        </p:txBody>
      </p:sp>
      <p:sp>
        <p:nvSpPr>
          <p:cNvPr id="7" name="Rectangle: Rounded Corners 6">
            <a:extLst>
              <a:ext uri="{FF2B5EF4-FFF2-40B4-BE49-F238E27FC236}">
                <a16:creationId xmlns:a16="http://schemas.microsoft.com/office/drawing/2014/main" id="{4C746F06-62D6-83B8-ECA1-62663C5B4131}"/>
              </a:ext>
            </a:extLst>
          </p:cNvPr>
          <p:cNvSpPr/>
          <p:nvPr/>
        </p:nvSpPr>
        <p:spPr>
          <a:xfrm>
            <a:off x="8668800" y="4893407"/>
            <a:ext cx="3257400" cy="1408985"/>
          </a:xfrm>
          <a:prstGeom prst="roundRect">
            <a:avLst/>
          </a:prstGeom>
          <a:solidFill>
            <a:srgbClr val="0E3F7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6DFC1F4-6DCD-0B70-48F7-11EB0B7AB087}"/>
              </a:ext>
            </a:extLst>
          </p:cNvPr>
          <p:cNvSpPr txBox="1"/>
          <p:nvPr/>
        </p:nvSpPr>
        <p:spPr>
          <a:xfrm>
            <a:off x="8694298" y="4997214"/>
            <a:ext cx="3206405"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Source Sans 3" panose="020B0503030403020204" pitchFamily="34" charset="0"/>
                <a:ea typeface="+mn-ea"/>
                <a:cs typeface="+mn-cs"/>
              </a:rPr>
              <a:t>IN-PERSON CLASSES and VIRTUAL TRAINING CLASSES (VTC) qualify for Safety Council rebate external training credits.</a:t>
            </a:r>
          </a:p>
        </p:txBody>
      </p:sp>
      <p:pic>
        <p:nvPicPr>
          <p:cNvPr id="9" name="Graphic 8" descr="Lights On with solid fill">
            <a:extLst>
              <a:ext uri="{FF2B5EF4-FFF2-40B4-BE49-F238E27FC236}">
                <a16:creationId xmlns:a16="http://schemas.microsoft.com/office/drawing/2014/main" id="{D6F58727-4A9B-5812-312E-E98011B4818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95386" y="4925793"/>
            <a:ext cx="462117" cy="462117"/>
          </a:xfrm>
          <a:prstGeom prst="rect">
            <a:avLst/>
          </a:prstGeom>
        </p:spPr>
      </p:pic>
    </p:spTree>
    <p:extLst>
      <p:ext uri="{BB962C8B-B14F-4D97-AF65-F5344CB8AC3E}">
        <p14:creationId xmlns:p14="http://schemas.microsoft.com/office/powerpoint/2010/main" val="453198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5738E-0333-D783-6C4F-07D3066067AE}"/>
              </a:ext>
            </a:extLst>
          </p:cNvPr>
          <p:cNvSpPr>
            <a:spLocks noGrp="1"/>
          </p:cNvSpPr>
          <p:nvPr>
            <p:ph type="title"/>
          </p:nvPr>
        </p:nvSpPr>
        <p:spPr/>
        <p:txBody>
          <a:bodyPr>
            <a:normAutofit/>
          </a:bodyPr>
          <a:lstStyle/>
          <a:p>
            <a:r>
              <a:rPr lang="en-US" sz="4000" dirty="0"/>
              <a:t>Webinars November/December 2024</a:t>
            </a:r>
          </a:p>
        </p:txBody>
      </p:sp>
      <p:sp>
        <p:nvSpPr>
          <p:cNvPr id="3" name="Text Placeholder 2">
            <a:extLst>
              <a:ext uri="{FF2B5EF4-FFF2-40B4-BE49-F238E27FC236}">
                <a16:creationId xmlns:a16="http://schemas.microsoft.com/office/drawing/2014/main" id="{BCFC358E-8556-2770-85C2-72B52A123809}"/>
              </a:ext>
            </a:extLst>
          </p:cNvPr>
          <p:cNvSpPr>
            <a:spLocks noGrp="1"/>
          </p:cNvSpPr>
          <p:nvPr>
            <p:ph type="body" sz="quarter" idx="12"/>
          </p:nvPr>
        </p:nvSpPr>
        <p:spPr>
          <a:xfrm>
            <a:off x="1065057" y="1990577"/>
            <a:ext cx="9129146" cy="3687268"/>
          </a:xfrm>
        </p:spPr>
        <p:txBody>
          <a:bodyPr>
            <a:normAutofit/>
          </a:bodyPr>
          <a:lstStyle/>
          <a:p>
            <a:pPr marL="0" indent="0">
              <a:lnSpc>
                <a:spcPct val="100000"/>
              </a:lnSpc>
              <a:spcAft>
                <a:spcPts val="600"/>
              </a:spcAft>
              <a:buSzPct val="55000"/>
              <a:buNone/>
              <a:tabLst>
                <a:tab pos="457200" algn="l"/>
              </a:tabLst>
            </a:pPr>
            <a:r>
              <a:rPr lang="en-US" sz="2000" b="1" dirty="0">
                <a:solidFill>
                  <a:srgbClr val="002060"/>
                </a:solidFill>
                <a:ea typeface="Calibri" panose="020F0502020204030204" pitchFamily="34" charset="0"/>
              </a:rPr>
              <a:t>Nov 5 - </a:t>
            </a:r>
            <a:r>
              <a:rPr lang="en-US" sz="2000" dirty="0">
                <a:solidFill>
                  <a:srgbClr val="002060"/>
                </a:solidFill>
                <a:ea typeface="Calibri" panose="020F0502020204030204" pitchFamily="34" charset="0"/>
              </a:rPr>
              <a:t>Employer update webinar</a:t>
            </a:r>
          </a:p>
          <a:p>
            <a:pPr marL="0" indent="0">
              <a:lnSpc>
                <a:spcPct val="100000"/>
              </a:lnSpc>
              <a:spcAft>
                <a:spcPts val="600"/>
              </a:spcAft>
              <a:buSzPct val="55000"/>
              <a:buNone/>
              <a:tabLst>
                <a:tab pos="457200" algn="l"/>
              </a:tabLst>
            </a:pPr>
            <a:r>
              <a:rPr lang="en-US" sz="2000" b="1" dirty="0">
                <a:solidFill>
                  <a:srgbClr val="002060"/>
                </a:solidFill>
                <a:ea typeface="Calibri" panose="020F0502020204030204" pitchFamily="34" charset="0"/>
              </a:rPr>
              <a:t>Nov 13 -</a:t>
            </a:r>
            <a:r>
              <a:rPr lang="en-US" sz="2000" dirty="0">
                <a:solidFill>
                  <a:srgbClr val="002060"/>
                </a:solidFill>
                <a:ea typeface="Calibri" panose="020F0502020204030204" pitchFamily="34" charset="0"/>
              </a:rPr>
              <a:t> Health-care facilities: Slips, trips, and falls</a:t>
            </a:r>
          </a:p>
          <a:p>
            <a:pPr marL="0" indent="0">
              <a:lnSpc>
                <a:spcPct val="100000"/>
              </a:lnSpc>
              <a:spcAft>
                <a:spcPts val="600"/>
              </a:spcAft>
              <a:buSzPct val="55000"/>
              <a:buNone/>
              <a:tabLst>
                <a:tab pos="457200" algn="l"/>
              </a:tabLst>
            </a:pPr>
            <a:r>
              <a:rPr lang="en-US" sz="2000" b="1" dirty="0">
                <a:solidFill>
                  <a:srgbClr val="002060"/>
                </a:solidFill>
                <a:ea typeface="Calibri" panose="020F0502020204030204" pitchFamily="34" charset="0"/>
              </a:rPr>
              <a:t>Nov</a:t>
            </a:r>
            <a:r>
              <a:rPr lang="en-US" sz="2000" dirty="0">
                <a:solidFill>
                  <a:srgbClr val="002060"/>
                </a:solidFill>
                <a:ea typeface="Calibri" panose="020F0502020204030204" pitchFamily="34" charset="0"/>
              </a:rPr>
              <a:t> </a:t>
            </a:r>
            <a:r>
              <a:rPr lang="en-US" sz="2000" b="1" dirty="0">
                <a:solidFill>
                  <a:srgbClr val="002060"/>
                </a:solidFill>
                <a:ea typeface="Calibri" panose="020F0502020204030204" pitchFamily="34" charset="0"/>
              </a:rPr>
              <a:t>20 - </a:t>
            </a:r>
            <a:r>
              <a:rPr lang="en-US" sz="2000" dirty="0">
                <a:solidFill>
                  <a:srgbClr val="002060"/>
                </a:solidFill>
                <a:ea typeface="Calibri" panose="020F0502020204030204" pitchFamily="34" charset="0"/>
              </a:rPr>
              <a:t>Are all respirators the same?</a:t>
            </a:r>
          </a:p>
          <a:p>
            <a:pPr marL="0" indent="0">
              <a:lnSpc>
                <a:spcPct val="100000"/>
              </a:lnSpc>
              <a:spcAft>
                <a:spcPts val="600"/>
              </a:spcAft>
              <a:buSzPct val="55000"/>
              <a:buNone/>
              <a:tabLst>
                <a:tab pos="457200" algn="l"/>
              </a:tabLst>
            </a:pPr>
            <a:r>
              <a:rPr lang="en-US" sz="2000" b="1" dirty="0">
                <a:solidFill>
                  <a:srgbClr val="002060"/>
                </a:solidFill>
                <a:ea typeface="Calibri" panose="020F0502020204030204" pitchFamily="34" charset="0"/>
              </a:rPr>
              <a:t>Nov 21 - </a:t>
            </a:r>
            <a:r>
              <a:rPr lang="en-US" sz="2000" dirty="0">
                <a:solidFill>
                  <a:srgbClr val="002060"/>
                </a:solidFill>
                <a:ea typeface="Calibri" panose="020F0502020204030204" pitchFamily="34" charset="0"/>
              </a:rPr>
              <a:t>Employer update webinar</a:t>
            </a:r>
          </a:p>
          <a:p>
            <a:pPr marL="0" indent="0">
              <a:lnSpc>
                <a:spcPct val="100000"/>
              </a:lnSpc>
              <a:spcAft>
                <a:spcPts val="600"/>
              </a:spcAft>
              <a:buSzPct val="55000"/>
              <a:buNone/>
              <a:tabLst>
                <a:tab pos="457200" algn="l"/>
              </a:tabLst>
            </a:pPr>
            <a:endParaRPr lang="en-US" sz="2000" dirty="0">
              <a:solidFill>
                <a:srgbClr val="002060"/>
              </a:solidFill>
              <a:ea typeface="Calibri" panose="020F0502020204030204" pitchFamily="34" charset="0"/>
            </a:endParaRPr>
          </a:p>
          <a:p>
            <a:pPr marL="0" indent="0">
              <a:lnSpc>
                <a:spcPct val="100000"/>
              </a:lnSpc>
              <a:spcAft>
                <a:spcPts val="600"/>
              </a:spcAft>
              <a:buSzPct val="55000"/>
              <a:buNone/>
              <a:tabLst>
                <a:tab pos="457200" algn="l"/>
              </a:tabLst>
            </a:pPr>
            <a:r>
              <a:rPr lang="en-US" sz="2000" b="1" dirty="0">
                <a:solidFill>
                  <a:srgbClr val="002060"/>
                </a:solidFill>
                <a:ea typeface="Calibri" panose="020F0502020204030204" pitchFamily="34" charset="0"/>
              </a:rPr>
              <a:t>Dec 3 -</a:t>
            </a:r>
            <a:r>
              <a:rPr lang="en-US" sz="2000" dirty="0">
                <a:solidFill>
                  <a:srgbClr val="002060"/>
                </a:solidFill>
                <a:ea typeface="Calibri" panose="020F0502020204030204" pitchFamily="34" charset="0"/>
              </a:rPr>
              <a:t> PERRP recordkeeping</a:t>
            </a:r>
          </a:p>
          <a:p>
            <a:pPr marL="0" indent="0">
              <a:lnSpc>
                <a:spcPct val="100000"/>
              </a:lnSpc>
              <a:spcAft>
                <a:spcPts val="600"/>
              </a:spcAft>
              <a:buSzPct val="55000"/>
              <a:buNone/>
              <a:tabLst>
                <a:tab pos="457200" algn="l"/>
              </a:tabLst>
            </a:pPr>
            <a:r>
              <a:rPr lang="en-US" sz="2000" b="1" dirty="0">
                <a:solidFill>
                  <a:srgbClr val="002060"/>
                </a:solidFill>
                <a:ea typeface="Calibri" panose="020F0502020204030204" pitchFamily="34" charset="0"/>
              </a:rPr>
              <a:t>Dec 10 - </a:t>
            </a:r>
            <a:r>
              <a:rPr lang="en-US" sz="2000" dirty="0">
                <a:solidFill>
                  <a:srgbClr val="002060"/>
                </a:solidFill>
                <a:ea typeface="Calibri" panose="020F0502020204030204" pitchFamily="34" charset="0"/>
              </a:rPr>
              <a:t>Better You, Better Ohio! wellness webinar</a:t>
            </a:r>
          </a:p>
          <a:p>
            <a:endParaRPr lang="en-US" dirty="0"/>
          </a:p>
        </p:txBody>
      </p:sp>
      <p:sp>
        <p:nvSpPr>
          <p:cNvPr id="4" name="Slide Number Placeholder 3">
            <a:extLst>
              <a:ext uri="{FF2B5EF4-FFF2-40B4-BE49-F238E27FC236}">
                <a16:creationId xmlns:a16="http://schemas.microsoft.com/office/drawing/2014/main" id="{816FE6AA-7B72-D85C-67C2-06AF36E7990F}"/>
              </a:ext>
            </a:extLst>
          </p:cNvPr>
          <p:cNvSpPr>
            <a:spLocks noGrp="1"/>
          </p:cNvSpPr>
          <p:nvPr>
            <p:ph type="sldNum" sz="quarter" idx="14"/>
          </p:nvPr>
        </p:nvSpPr>
        <p:spPr/>
        <p:txBody>
          <a:bodyPr/>
          <a:lstStyle/>
          <a:p>
            <a:fld id="{77F59FA7-9E35-E641-9260-462B0A5FC689}" type="slidenum">
              <a:rPr lang="en-US" smtClean="0"/>
              <a:pPr/>
              <a:t>6</a:t>
            </a:fld>
            <a:endParaRPr lang="en-US" dirty="0"/>
          </a:p>
        </p:txBody>
      </p:sp>
      <p:pic>
        <p:nvPicPr>
          <p:cNvPr id="5" name="Picture 4">
            <a:extLst>
              <a:ext uri="{FF2B5EF4-FFF2-40B4-BE49-F238E27FC236}">
                <a16:creationId xmlns:a16="http://schemas.microsoft.com/office/drawing/2014/main" id="{FC99E4A7-6234-BA01-5C85-2982975D9C5E}"/>
              </a:ext>
            </a:extLst>
          </p:cNvPr>
          <p:cNvPicPr>
            <a:picLocks noChangeAspect="1"/>
          </p:cNvPicPr>
          <p:nvPr/>
        </p:nvPicPr>
        <p:blipFill>
          <a:blip r:embed="rId2"/>
          <a:stretch>
            <a:fillRect/>
          </a:stretch>
        </p:blipFill>
        <p:spPr>
          <a:xfrm>
            <a:off x="9299378" y="1272732"/>
            <a:ext cx="1895444" cy="1895444"/>
          </a:xfrm>
          <a:prstGeom prst="rect">
            <a:avLst/>
          </a:prstGeom>
        </p:spPr>
      </p:pic>
      <p:sp>
        <p:nvSpPr>
          <p:cNvPr id="6" name="TextBox 5">
            <a:extLst>
              <a:ext uri="{FF2B5EF4-FFF2-40B4-BE49-F238E27FC236}">
                <a16:creationId xmlns:a16="http://schemas.microsoft.com/office/drawing/2014/main" id="{26684172-7009-96A8-247B-9E0AAA28AA99}"/>
              </a:ext>
            </a:extLst>
          </p:cNvPr>
          <p:cNvSpPr txBox="1"/>
          <p:nvPr/>
        </p:nvSpPr>
        <p:spPr>
          <a:xfrm>
            <a:off x="9393451" y="3029676"/>
            <a:ext cx="1707297" cy="276999"/>
          </a:xfrm>
          <a:prstGeom prst="rect">
            <a:avLst/>
          </a:prstGeom>
          <a:noFill/>
        </p:spPr>
        <p:txBody>
          <a:bodyPr wrap="square" rtlCol="0">
            <a:spAutoFit/>
          </a:bodyPr>
          <a:lstStyle/>
          <a:p>
            <a:r>
              <a:rPr lang="en-US" sz="1200" dirty="0">
                <a:latin typeface="Source Sans 3" panose="020B0503030403020204" pitchFamily="34" charset="0"/>
              </a:rPr>
              <a:t>bwclearningcenter.com </a:t>
            </a:r>
          </a:p>
        </p:txBody>
      </p:sp>
      <p:sp>
        <p:nvSpPr>
          <p:cNvPr id="7" name="Slide Number Placeholder 3">
            <a:extLst>
              <a:ext uri="{FF2B5EF4-FFF2-40B4-BE49-F238E27FC236}">
                <a16:creationId xmlns:a16="http://schemas.microsoft.com/office/drawing/2014/main" id="{0ECD742D-6D2E-C611-6A8D-DB99CFCA00F4}"/>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7F59FA7-9E35-E641-9260-462B0A5FC689}" type="slidenum">
              <a:rPr lang="en-US" smtClean="0"/>
              <a:pPr/>
              <a:t>6</a:t>
            </a:fld>
            <a:endParaRPr lang="en-US" dirty="0"/>
          </a:p>
        </p:txBody>
      </p:sp>
      <p:sp>
        <p:nvSpPr>
          <p:cNvPr id="8" name="Rectangle: Rounded Corners 7">
            <a:extLst>
              <a:ext uri="{FF2B5EF4-FFF2-40B4-BE49-F238E27FC236}">
                <a16:creationId xmlns:a16="http://schemas.microsoft.com/office/drawing/2014/main" id="{075D1802-CEB6-9393-34CC-4F4041D4602D}"/>
              </a:ext>
            </a:extLst>
          </p:cNvPr>
          <p:cNvSpPr/>
          <p:nvPr/>
        </p:nvSpPr>
        <p:spPr>
          <a:xfrm>
            <a:off x="8668800" y="4893407"/>
            <a:ext cx="3257400" cy="1408985"/>
          </a:xfrm>
          <a:prstGeom prst="roundRect">
            <a:avLst/>
          </a:prstGeom>
          <a:solidFill>
            <a:srgbClr val="0E3F7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FA3C6AC-65C3-3E90-25E2-A7358C9EA411}"/>
              </a:ext>
            </a:extLst>
          </p:cNvPr>
          <p:cNvSpPr txBox="1"/>
          <p:nvPr/>
        </p:nvSpPr>
        <p:spPr>
          <a:xfrm>
            <a:off x="8694298" y="4997214"/>
            <a:ext cx="3206405"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Source Sans 3" panose="020B0503030403020204" pitchFamily="34" charset="0"/>
                <a:ea typeface="+mn-ea"/>
                <a:cs typeface="+mn-cs"/>
              </a:rPr>
              <a:t>IN-PERSON CLASSES and VIRTUAL TRAINING CLASSES (VTC) qualify for Safety Council rebate external training credits.</a:t>
            </a:r>
          </a:p>
        </p:txBody>
      </p:sp>
      <p:pic>
        <p:nvPicPr>
          <p:cNvPr id="10" name="Graphic 9" descr="Lights On with solid fill">
            <a:extLst>
              <a:ext uri="{FF2B5EF4-FFF2-40B4-BE49-F238E27FC236}">
                <a16:creationId xmlns:a16="http://schemas.microsoft.com/office/drawing/2014/main" id="{7730CBE2-2BC8-2895-5705-F8EF6DF059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95386" y="4925793"/>
            <a:ext cx="462117" cy="462117"/>
          </a:xfrm>
          <a:prstGeom prst="rect">
            <a:avLst/>
          </a:prstGeom>
        </p:spPr>
      </p:pic>
    </p:spTree>
    <p:extLst>
      <p:ext uri="{BB962C8B-B14F-4D97-AF65-F5344CB8AC3E}">
        <p14:creationId xmlns:p14="http://schemas.microsoft.com/office/powerpoint/2010/main" val="4011328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798E0-3828-4650-9359-2582A557A92F}"/>
              </a:ext>
            </a:extLst>
          </p:cNvPr>
          <p:cNvSpPr>
            <a:spLocks noGrp="1"/>
          </p:cNvSpPr>
          <p:nvPr>
            <p:ph type="title"/>
          </p:nvPr>
        </p:nvSpPr>
        <p:spPr>
          <a:xfrm>
            <a:off x="381000" y="558022"/>
            <a:ext cx="11430000" cy="732384"/>
          </a:xfrm>
        </p:spPr>
        <p:txBody>
          <a:bodyPr>
            <a:normAutofit/>
          </a:bodyPr>
          <a:lstStyle/>
          <a:p>
            <a:r>
              <a:rPr lang="en-US" sz="4000" dirty="0"/>
              <a:t>Employer Deadline Dates</a:t>
            </a:r>
          </a:p>
        </p:txBody>
      </p:sp>
      <p:sp>
        <p:nvSpPr>
          <p:cNvPr id="3" name="Text Placeholder 2">
            <a:extLst>
              <a:ext uri="{FF2B5EF4-FFF2-40B4-BE49-F238E27FC236}">
                <a16:creationId xmlns:a16="http://schemas.microsoft.com/office/drawing/2014/main" id="{D1A4D6B9-FDE5-3F70-CB97-4E9149DAEF58}"/>
              </a:ext>
            </a:extLst>
          </p:cNvPr>
          <p:cNvSpPr>
            <a:spLocks noGrp="1"/>
          </p:cNvSpPr>
          <p:nvPr>
            <p:ph type="body" sz="quarter" idx="12"/>
          </p:nvPr>
        </p:nvSpPr>
        <p:spPr>
          <a:xfrm>
            <a:off x="1055109" y="2179416"/>
            <a:ext cx="4839265" cy="2990054"/>
          </a:xfrm>
        </p:spPr>
        <p:txBody>
          <a:bodyPr wrap="square">
            <a:normAutofit fontScale="92500"/>
          </a:bodyPr>
          <a:lstStyle/>
          <a:p>
            <a:pPr marL="0" indent="0">
              <a:lnSpc>
                <a:spcPct val="100000"/>
              </a:lnSpc>
              <a:buNone/>
            </a:pPr>
            <a:r>
              <a:rPr lang="en-US" b="1" dirty="0">
                <a:solidFill>
                  <a:srgbClr val="002060"/>
                </a:solidFill>
              </a:rPr>
              <a:t>Nov 25 </a:t>
            </a:r>
            <a:r>
              <a:rPr lang="en-US" dirty="0">
                <a:solidFill>
                  <a:srgbClr val="002060"/>
                </a:solidFill>
              </a:rPr>
              <a:t>– PA Group Experience Rating application deadline for 7/1/2025</a:t>
            </a:r>
          </a:p>
          <a:p>
            <a:pPr marL="0" indent="0" rtl="0" fontAlgn="t">
              <a:buNone/>
            </a:pPr>
            <a:r>
              <a:rPr lang="en-US" sz="2400" b="1" dirty="0">
                <a:solidFill>
                  <a:srgbClr val="002060"/>
                </a:solidFill>
                <a:effectLst/>
                <a:latin typeface="Source Sans 3" panose="020B0503030403020204" pitchFamily="34" charset="0"/>
              </a:rPr>
              <a:t>Dec 31 </a:t>
            </a:r>
            <a:r>
              <a:rPr lang="en-US" sz="2400" dirty="0">
                <a:solidFill>
                  <a:srgbClr val="002060"/>
                </a:solidFill>
                <a:effectLst/>
                <a:latin typeface="Source Sans 3" panose="020B0503030403020204" pitchFamily="34" charset="0"/>
              </a:rPr>
              <a:t>– Grow Ohio deadline for employers with an initial policy effective date of Jan. 1 thru June 30 to complete the program safety requirements. </a:t>
            </a:r>
          </a:p>
          <a:p>
            <a:pPr marL="0" indent="0">
              <a:lnSpc>
                <a:spcPct val="100000"/>
              </a:lnSpc>
              <a:buNone/>
            </a:pPr>
            <a:endParaRPr lang="en-US" sz="1900" b="0" i="0" dirty="0">
              <a:solidFill>
                <a:srgbClr val="002060"/>
              </a:solidFill>
              <a:effectLst/>
            </a:endParaRPr>
          </a:p>
        </p:txBody>
      </p:sp>
      <p:sp>
        <p:nvSpPr>
          <p:cNvPr id="4" name="Slide Number Placeholder 3">
            <a:extLst>
              <a:ext uri="{FF2B5EF4-FFF2-40B4-BE49-F238E27FC236}">
                <a16:creationId xmlns:a16="http://schemas.microsoft.com/office/drawing/2014/main" id="{91497D86-0D4F-CFA7-59A8-D1C44926BC64}"/>
              </a:ext>
            </a:extLst>
          </p:cNvPr>
          <p:cNvSpPr>
            <a:spLocks noGrp="1"/>
          </p:cNvSpPr>
          <p:nvPr>
            <p:ph type="sldNum" sz="quarter" idx="14"/>
          </p:nvPr>
        </p:nvSpPr>
        <p:spPr/>
        <p:txBody>
          <a:bodyPr/>
          <a:lstStyle/>
          <a:p>
            <a:fld id="{77F59FA7-9E35-E641-9260-462B0A5FC689}" type="slidenum">
              <a:rPr lang="en-US" smtClean="0"/>
              <a:pPr/>
              <a:t>7</a:t>
            </a:fld>
            <a:endParaRPr lang="en-US" dirty="0"/>
          </a:p>
        </p:txBody>
      </p:sp>
      <p:sp>
        <p:nvSpPr>
          <p:cNvPr id="7" name="TextBox 6">
            <a:extLst>
              <a:ext uri="{FF2B5EF4-FFF2-40B4-BE49-F238E27FC236}">
                <a16:creationId xmlns:a16="http://schemas.microsoft.com/office/drawing/2014/main" id="{1ED2D027-A229-424F-3F7F-5ED80EC3EB68}"/>
              </a:ext>
            </a:extLst>
          </p:cNvPr>
          <p:cNvSpPr txBox="1"/>
          <p:nvPr/>
        </p:nvSpPr>
        <p:spPr>
          <a:xfrm>
            <a:off x="1027381" y="1425407"/>
            <a:ext cx="4712516" cy="523220"/>
          </a:xfrm>
          <a:prstGeom prst="rect">
            <a:avLst/>
          </a:prstGeom>
          <a:noFill/>
        </p:spPr>
        <p:txBody>
          <a:bodyPr wrap="square" rtlCol="0">
            <a:spAutoFit/>
          </a:bodyPr>
          <a:lstStyle/>
          <a:p>
            <a:r>
              <a:rPr lang="en-US" sz="2800" b="1" dirty="0">
                <a:solidFill>
                  <a:srgbClr val="002060"/>
                </a:solidFill>
                <a:latin typeface="Source Sans 3" panose="020B0503030403020204" pitchFamily="34" charset="0"/>
              </a:rPr>
              <a:t>Private employer deadlines </a:t>
            </a:r>
          </a:p>
        </p:txBody>
      </p:sp>
      <p:sp>
        <p:nvSpPr>
          <p:cNvPr id="9" name="TextBox 8">
            <a:extLst>
              <a:ext uri="{FF2B5EF4-FFF2-40B4-BE49-F238E27FC236}">
                <a16:creationId xmlns:a16="http://schemas.microsoft.com/office/drawing/2014/main" id="{C74A6FF3-09C8-3F14-C66C-54A0CB712A6D}"/>
              </a:ext>
            </a:extLst>
          </p:cNvPr>
          <p:cNvSpPr txBox="1"/>
          <p:nvPr/>
        </p:nvSpPr>
        <p:spPr>
          <a:xfrm>
            <a:off x="6096000" y="1425407"/>
            <a:ext cx="4860946" cy="523220"/>
          </a:xfrm>
          <a:prstGeom prst="rect">
            <a:avLst/>
          </a:prstGeom>
          <a:noFill/>
        </p:spPr>
        <p:txBody>
          <a:bodyPr wrap="square" rtlCol="0">
            <a:spAutoFit/>
          </a:bodyPr>
          <a:lstStyle/>
          <a:p>
            <a:r>
              <a:rPr lang="en-US" sz="2800" b="1" dirty="0">
                <a:solidFill>
                  <a:srgbClr val="002060"/>
                </a:solidFill>
                <a:latin typeface="Source Sans 3" panose="020B0503030403020204" pitchFamily="34" charset="0"/>
              </a:rPr>
              <a:t>Public employer deadlines </a:t>
            </a:r>
          </a:p>
        </p:txBody>
      </p:sp>
      <p:graphicFrame>
        <p:nvGraphicFramePr>
          <p:cNvPr id="10" name="Table 9">
            <a:extLst>
              <a:ext uri="{FF2B5EF4-FFF2-40B4-BE49-F238E27FC236}">
                <a16:creationId xmlns:a16="http://schemas.microsoft.com/office/drawing/2014/main" id="{8195D1F7-A4CB-5F8B-0D7D-6ADC7D19D9FD}"/>
              </a:ext>
            </a:extLst>
          </p:cNvPr>
          <p:cNvGraphicFramePr>
            <a:graphicFrameLocks noGrp="1"/>
          </p:cNvGraphicFramePr>
          <p:nvPr>
            <p:extLst>
              <p:ext uri="{D42A27DB-BD31-4B8C-83A1-F6EECF244321}">
                <p14:modId xmlns:p14="http://schemas.microsoft.com/office/powerpoint/2010/main" val="2156826627"/>
              </p:ext>
            </p:extLst>
          </p:nvPr>
        </p:nvGraphicFramePr>
        <p:xfrm>
          <a:off x="6136358" y="2081159"/>
          <a:ext cx="5000533" cy="4678583"/>
        </p:xfrm>
        <a:graphic>
          <a:graphicData uri="http://schemas.openxmlformats.org/drawingml/2006/table">
            <a:tbl>
              <a:tblPr/>
              <a:tblGrid>
                <a:gridCol w="5000533">
                  <a:extLst>
                    <a:ext uri="{9D8B030D-6E8A-4147-A177-3AD203B41FA5}">
                      <a16:colId xmlns:a16="http://schemas.microsoft.com/office/drawing/2014/main" val="4241635640"/>
                    </a:ext>
                  </a:extLst>
                </a:gridCol>
              </a:tblGrid>
              <a:tr h="4678583">
                <a:tc>
                  <a:txBody>
                    <a:bodyPr/>
                    <a:lstStyle/>
                    <a:p>
                      <a:pPr rtl="0" fontAlgn="t"/>
                      <a:r>
                        <a:rPr lang="en-US" sz="2200" b="1" dirty="0">
                          <a:solidFill>
                            <a:srgbClr val="002060"/>
                          </a:solidFill>
                          <a:effectLst/>
                          <a:latin typeface="Source Sans 3" panose="020B0503030403020204" pitchFamily="34" charset="0"/>
                        </a:rPr>
                        <a:t>Nov. 15 </a:t>
                      </a:r>
                      <a:r>
                        <a:rPr lang="en-US" sz="2200" dirty="0">
                          <a:solidFill>
                            <a:srgbClr val="002060"/>
                          </a:solidFill>
                          <a:effectLst/>
                          <a:latin typeface="Source Sans 3" panose="020B0503030403020204" pitchFamily="34" charset="0"/>
                        </a:rPr>
                        <a:t>– PEC deadline for deferred payment option for PY 2025 </a:t>
                      </a:r>
                      <a:br>
                        <a:rPr lang="en-US" sz="2200" dirty="0">
                          <a:solidFill>
                            <a:srgbClr val="002060"/>
                          </a:solidFill>
                          <a:effectLst/>
                          <a:latin typeface="Source Sans 3" panose="020B0503030403020204" pitchFamily="34" charset="0"/>
                        </a:rPr>
                      </a:br>
                      <a:r>
                        <a:rPr lang="en-US" sz="2200" b="1" dirty="0">
                          <a:solidFill>
                            <a:srgbClr val="002060"/>
                          </a:solidFill>
                          <a:effectLst/>
                          <a:latin typeface="Source Sans 3" panose="020B0503030403020204" pitchFamily="34" charset="0"/>
                        </a:rPr>
                        <a:t>Nov. 15 </a:t>
                      </a:r>
                      <a:r>
                        <a:rPr lang="en-US" sz="2200" dirty="0">
                          <a:solidFill>
                            <a:srgbClr val="002060"/>
                          </a:solidFill>
                          <a:effectLst/>
                          <a:latin typeface="Source Sans 3" panose="020B0503030403020204" pitchFamily="34" charset="0"/>
                        </a:rPr>
                        <a:t>– PEC last date employer can change installment plan for PY2025</a:t>
                      </a:r>
                    </a:p>
                    <a:p>
                      <a:pPr rtl="0" fontAlgn="t"/>
                      <a:r>
                        <a:rPr lang="en-US" sz="2200" b="1" dirty="0">
                          <a:solidFill>
                            <a:srgbClr val="002060"/>
                          </a:solidFill>
                          <a:effectLst/>
                          <a:latin typeface="Source Sans 3" panose="020B0503030403020204" pitchFamily="34" charset="0"/>
                        </a:rPr>
                        <a:t>Nov.</a:t>
                      </a:r>
                      <a:r>
                        <a:rPr lang="en-US" sz="2200" dirty="0">
                          <a:solidFill>
                            <a:srgbClr val="002060"/>
                          </a:solidFill>
                          <a:effectLst/>
                          <a:latin typeface="Source Sans 3" panose="020B0503030403020204" pitchFamily="34" charset="0"/>
                        </a:rPr>
                        <a:t> </a:t>
                      </a:r>
                      <a:r>
                        <a:rPr lang="en-US" sz="2200" b="1" dirty="0">
                          <a:solidFill>
                            <a:srgbClr val="002060"/>
                          </a:solidFill>
                          <a:effectLst/>
                          <a:latin typeface="Source Sans 3" panose="020B0503030403020204" pitchFamily="34" charset="0"/>
                        </a:rPr>
                        <a:t>29</a:t>
                      </a:r>
                      <a:r>
                        <a:rPr lang="en-US" sz="2200" dirty="0">
                          <a:solidFill>
                            <a:srgbClr val="002060"/>
                          </a:solidFill>
                          <a:effectLst/>
                          <a:latin typeface="Source Sans 3" panose="020B0503030403020204" pitchFamily="34" charset="0"/>
                        </a:rPr>
                        <a:t> – DFSP application deadline for 1/1/2025 start date</a:t>
                      </a:r>
                    </a:p>
                    <a:p>
                      <a:pPr rtl="0" fontAlgn="t"/>
                      <a:r>
                        <a:rPr lang="en-US" sz="2200" b="1" dirty="0">
                          <a:solidFill>
                            <a:srgbClr val="002060"/>
                          </a:solidFill>
                          <a:effectLst/>
                          <a:latin typeface="Source Sans 3" panose="020B0503030403020204" pitchFamily="34" charset="0"/>
                        </a:rPr>
                        <a:t>Nov.</a:t>
                      </a:r>
                      <a:r>
                        <a:rPr lang="en-US" sz="2200" dirty="0">
                          <a:solidFill>
                            <a:srgbClr val="002060"/>
                          </a:solidFill>
                          <a:effectLst/>
                          <a:latin typeface="Source Sans 3" panose="020B0503030403020204" pitchFamily="34" charset="0"/>
                        </a:rPr>
                        <a:t> </a:t>
                      </a:r>
                      <a:r>
                        <a:rPr lang="en-US" sz="2200" b="1" dirty="0">
                          <a:solidFill>
                            <a:srgbClr val="002060"/>
                          </a:solidFill>
                          <a:effectLst/>
                          <a:latin typeface="Source Sans 3" panose="020B0503030403020204" pitchFamily="34" charset="0"/>
                        </a:rPr>
                        <a:t>29</a:t>
                      </a:r>
                      <a:r>
                        <a:rPr lang="en-US" sz="2200" dirty="0">
                          <a:solidFill>
                            <a:srgbClr val="002060"/>
                          </a:solidFill>
                          <a:effectLst/>
                          <a:latin typeface="Source Sans 3" panose="020B0503030403020204" pitchFamily="34" charset="0"/>
                        </a:rPr>
                        <a:t> – PEC Transitional Work Bonus application deadline for 1/1/2025 start date. </a:t>
                      </a:r>
                    </a:p>
                    <a:p>
                      <a:pPr rtl="0" fontAlgn="t"/>
                      <a:r>
                        <a:rPr lang="en-US" sz="2200" b="1" dirty="0">
                          <a:solidFill>
                            <a:srgbClr val="002060"/>
                          </a:solidFill>
                          <a:effectLst/>
                          <a:latin typeface="Source Sans 3" panose="020B0503030403020204" pitchFamily="34" charset="0"/>
                        </a:rPr>
                        <a:t>Dec. 1 </a:t>
                      </a:r>
                      <a:r>
                        <a:rPr lang="en-US" sz="2200" dirty="0">
                          <a:solidFill>
                            <a:srgbClr val="002060"/>
                          </a:solidFill>
                          <a:effectLst/>
                          <a:latin typeface="Source Sans 3" panose="020B0503030403020204" pitchFamily="34" charset="0"/>
                        </a:rPr>
                        <a:t>– PEC last day for retro settlements.</a:t>
                      </a:r>
                    </a:p>
                    <a:p>
                      <a:pPr rtl="0" fontAlgn="t"/>
                      <a:r>
                        <a:rPr lang="en-US" sz="2200" b="1" dirty="0">
                          <a:solidFill>
                            <a:srgbClr val="002060"/>
                          </a:solidFill>
                          <a:effectLst/>
                          <a:latin typeface="Source Sans 3" panose="020B0503030403020204" pitchFamily="34" charset="0"/>
                        </a:rPr>
                        <a:t>Dec. 23 </a:t>
                      </a:r>
                      <a:r>
                        <a:rPr lang="en-US" sz="2200" dirty="0">
                          <a:solidFill>
                            <a:srgbClr val="002060"/>
                          </a:solidFill>
                          <a:effectLst/>
                          <a:latin typeface="Source Sans 3" panose="020B0503030403020204" pitchFamily="34" charset="0"/>
                        </a:rPr>
                        <a:t>– First Installment due for PY 2025 </a:t>
                      </a:r>
                    </a:p>
                  </a:txBody>
                  <a:tcPr>
                    <a:lnL>
                      <a:noFill/>
                    </a:lnL>
                    <a:lnR>
                      <a:noFill/>
                    </a:lnR>
                    <a:lnT>
                      <a:noFill/>
                    </a:lnT>
                    <a:lnB>
                      <a:noFill/>
                    </a:lnB>
                    <a:solidFill>
                      <a:srgbClr val="FFFFFF"/>
                    </a:solidFill>
                  </a:tcPr>
                </a:tc>
                <a:extLst>
                  <a:ext uri="{0D108BD9-81ED-4DB2-BD59-A6C34878D82A}">
                    <a16:rowId xmlns:a16="http://schemas.microsoft.com/office/drawing/2014/main" val="2944273245"/>
                  </a:ext>
                </a:extLst>
              </a:tr>
            </a:tbl>
          </a:graphicData>
        </a:graphic>
      </p:graphicFrame>
    </p:spTree>
    <p:extLst>
      <p:ext uri="{BB962C8B-B14F-4D97-AF65-F5344CB8AC3E}">
        <p14:creationId xmlns:p14="http://schemas.microsoft.com/office/powerpoint/2010/main" val="3167589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686C9-6966-DAC2-171D-BFCB702A1BC1}"/>
              </a:ext>
            </a:extLst>
          </p:cNvPr>
          <p:cNvSpPr>
            <a:spLocks noGrp="1"/>
          </p:cNvSpPr>
          <p:nvPr>
            <p:ph type="title"/>
          </p:nvPr>
        </p:nvSpPr>
        <p:spPr/>
        <p:txBody>
          <a:bodyPr>
            <a:normAutofit/>
          </a:bodyPr>
          <a:lstStyle/>
          <a:p>
            <a:r>
              <a:rPr lang="en-US" sz="4000" dirty="0"/>
              <a:t>Potential slide for region specific info.</a:t>
            </a:r>
          </a:p>
        </p:txBody>
      </p:sp>
      <p:sp>
        <p:nvSpPr>
          <p:cNvPr id="3" name="Text Placeholder 2">
            <a:extLst>
              <a:ext uri="{FF2B5EF4-FFF2-40B4-BE49-F238E27FC236}">
                <a16:creationId xmlns:a16="http://schemas.microsoft.com/office/drawing/2014/main" id="{1B3807FE-4417-4A18-25E0-0F95FC01D442}"/>
              </a:ext>
            </a:extLst>
          </p:cNvPr>
          <p:cNvSpPr>
            <a:spLocks noGrp="1"/>
          </p:cNvSpPr>
          <p:nvPr>
            <p:ph type="body" sz="quarter" idx="12"/>
          </p:nvPr>
        </p:nvSpPr>
        <p:spPr>
          <a:xfrm>
            <a:off x="988102" y="2227758"/>
            <a:ext cx="9365573" cy="3687268"/>
          </a:xfrm>
        </p:spPr>
        <p:txBody>
          <a:bodyPr>
            <a:normAutofit/>
          </a:bodyPr>
          <a:lstStyle/>
          <a:p>
            <a:r>
              <a:rPr lang="en-US" sz="2800" dirty="0">
                <a:solidFill>
                  <a:srgbClr val="002060"/>
                </a:solidFill>
              </a:rPr>
              <a:t>Examples include special events for this region/council.</a:t>
            </a:r>
          </a:p>
          <a:p>
            <a:r>
              <a:rPr lang="en-US" sz="2800" dirty="0">
                <a:solidFill>
                  <a:srgbClr val="002060"/>
                </a:solidFill>
              </a:rPr>
              <a:t>This slide should be produced by the region having a special event they want to promote. If no special event, you may hide this slide. </a:t>
            </a:r>
          </a:p>
          <a:p>
            <a:r>
              <a:rPr lang="en-US" sz="2800" dirty="0">
                <a:solidFill>
                  <a:srgbClr val="002060"/>
                </a:solidFill>
              </a:rPr>
              <a:t>Communications has policy to review prior to presentation.</a:t>
            </a:r>
          </a:p>
        </p:txBody>
      </p:sp>
      <p:sp>
        <p:nvSpPr>
          <p:cNvPr id="4" name="Slide Number Placeholder 3">
            <a:extLst>
              <a:ext uri="{FF2B5EF4-FFF2-40B4-BE49-F238E27FC236}">
                <a16:creationId xmlns:a16="http://schemas.microsoft.com/office/drawing/2014/main" id="{60B2AF49-D247-721E-4DE0-0EB929D7AE23}"/>
              </a:ext>
            </a:extLst>
          </p:cNvPr>
          <p:cNvSpPr>
            <a:spLocks noGrp="1"/>
          </p:cNvSpPr>
          <p:nvPr>
            <p:ph type="sldNum" sz="quarter" idx="14"/>
          </p:nvPr>
        </p:nvSpPr>
        <p:spPr/>
        <p:txBody>
          <a:bodyPr/>
          <a:lstStyle/>
          <a:p>
            <a:fld id="{77F59FA7-9E35-E641-9260-462B0A5FC689}" type="slidenum">
              <a:rPr lang="en-US" smtClean="0"/>
              <a:pPr/>
              <a:t>8</a:t>
            </a:fld>
            <a:endParaRPr lang="en-US" dirty="0"/>
          </a:p>
        </p:txBody>
      </p:sp>
    </p:spTree>
    <p:extLst>
      <p:ext uri="{BB962C8B-B14F-4D97-AF65-F5344CB8AC3E}">
        <p14:creationId xmlns:p14="http://schemas.microsoft.com/office/powerpoint/2010/main" val="3957328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9930E-00AE-56E1-BB7C-2055A7E535A0}"/>
              </a:ext>
            </a:extLst>
          </p:cNvPr>
          <p:cNvSpPr>
            <a:spLocks noGrp="1"/>
          </p:cNvSpPr>
          <p:nvPr>
            <p:ph type="title"/>
          </p:nvPr>
        </p:nvSpPr>
        <p:spPr/>
        <p:txBody>
          <a:bodyPr/>
          <a:lstStyle/>
          <a:p>
            <a:r>
              <a:rPr lang="en-US" dirty="0"/>
              <a:t>Carbon monoxide </a:t>
            </a:r>
          </a:p>
        </p:txBody>
      </p:sp>
      <p:pic>
        <p:nvPicPr>
          <p:cNvPr id="4" name="Picture 3">
            <a:extLst>
              <a:ext uri="{FF2B5EF4-FFF2-40B4-BE49-F238E27FC236}">
                <a16:creationId xmlns:a16="http://schemas.microsoft.com/office/drawing/2014/main" id="{701FD7C9-C6B4-43C9-714C-696D1D5A4CDA}"/>
              </a:ext>
            </a:extLst>
          </p:cNvPr>
          <p:cNvPicPr>
            <a:picLocks noChangeAspect="1"/>
          </p:cNvPicPr>
          <p:nvPr/>
        </p:nvPicPr>
        <p:blipFill>
          <a:blip r:embed="rId3"/>
          <a:stretch>
            <a:fillRect/>
          </a:stretch>
        </p:blipFill>
        <p:spPr>
          <a:xfrm>
            <a:off x="3496235" y="1943249"/>
            <a:ext cx="5032338" cy="3354892"/>
          </a:xfrm>
          <a:prstGeom prst="rect">
            <a:avLst/>
          </a:prstGeom>
        </p:spPr>
      </p:pic>
      <p:sp>
        <p:nvSpPr>
          <p:cNvPr id="5" name="TextBox 4">
            <a:extLst>
              <a:ext uri="{FF2B5EF4-FFF2-40B4-BE49-F238E27FC236}">
                <a16:creationId xmlns:a16="http://schemas.microsoft.com/office/drawing/2014/main" id="{4BFE1CF7-DA32-2FA0-2F63-19D2FEF05D9B}"/>
              </a:ext>
            </a:extLst>
          </p:cNvPr>
          <p:cNvSpPr txBox="1"/>
          <p:nvPr/>
        </p:nvSpPr>
        <p:spPr>
          <a:xfrm>
            <a:off x="10273553" y="6604084"/>
            <a:ext cx="2076226" cy="253916"/>
          </a:xfrm>
          <a:prstGeom prst="rect">
            <a:avLst/>
          </a:prstGeom>
          <a:noFill/>
        </p:spPr>
        <p:txBody>
          <a:bodyPr wrap="square" rtlCol="0">
            <a:spAutoFit/>
          </a:bodyPr>
          <a:lstStyle/>
          <a:p>
            <a:r>
              <a:rPr lang="en-US" sz="1050" b="1" dirty="0">
                <a:effectLst/>
                <a:ea typeface="Calibri" panose="020F0502020204030204" pitchFamily="34" charset="0"/>
              </a:rPr>
              <a:t>Image from Gettyimages.com</a:t>
            </a:r>
            <a:r>
              <a:rPr lang="en-US" sz="1050" dirty="0">
                <a:effectLst/>
                <a:ea typeface="Calibri" panose="020F0502020204030204" pitchFamily="34" charset="0"/>
              </a:rPr>
              <a:t> </a:t>
            </a:r>
            <a:endParaRPr lang="en-US" sz="1050" dirty="0"/>
          </a:p>
        </p:txBody>
      </p:sp>
    </p:spTree>
    <p:extLst>
      <p:ext uri="{BB962C8B-B14F-4D97-AF65-F5344CB8AC3E}">
        <p14:creationId xmlns:p14="http://schemas.microsoft.com/office/powerpoint/2010/main" val="4193706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9FD4F7-2EC5-E13F-F07E-127683D47C59}"/>
              </a:ext>
            </a:extLst>
          </p:cNvPr>
          <p:cNvSpPr>
            <a:spLocks noGrp="1"/>
          </p:cNvSpPr>
          <p:nvPr>
            <p:ph type="title"/>
          </p:nvPr>
        </p:nvSpPr>
        <p:spPr/>
        <p:txBody>
          <a:bodyPr>
            <a:noAutofit/>
          </a:bodyPr>
          <a:lstStyle/>
          <a:p>
            <a:r>
              <a:rPr lang="en-US" sz="4800" dirty="0"/>
              <a:t>A small molecule with a big impact</a:t>
            </a:r>
          </a:p>
        </p:txBody>
      </p:sp>
      <p:sp>
        <p:nvSpPr>
          <p:cNvPr id="4" name="Content Placeholder 3">
            <a:extLst>
              <a:ext uri="{FF2B5EF4-FFF2-40B4-BE49-F238E27FC236}">
                <a16:creationId xmlns:a16="http://schemas.microsoft.com/office/drawing/2014/main" id="{12CA55FF-7D0E-8B3A-9403-DE3952C3420B}"/>
              </a:ext>
            </a:extLst>
          </p:cNvPr>
          <p:cNvSpPr>
            <a:spLocks noGrp="1"/>
          </p:cNvSpPr>
          <p:nvPr>
            <p:ph type="body" sz="quarter" idx="12"/>
          </p:nvPr>
        </p:nvSpPr>
        <p:spPr/>
        <p:txBody>
          <a:bodyPr>
            <a:normAutofit/>
          </a:bodyPr>
          <a:lstStyle/>
          <a:p>
            <a:r>
              <a:rPr lang="en-US" sz="3200" dirty="0">
                <a:solidFill>
                  <a:srgbClr val="002060"/>
                </a:solidFill>
              </a:rPr>
              <a:t>Hemoglobin in our blood prefers carbon monoxide (CO) to oxygen, so if given a choice, our blood will pick up carbon monoxide.</a:t>
            </a:r>
          </a:p>
          <a:p>
            <a:r>
              <a:rPr lang="en-US" sz="3200" dirty="0">
                <a:solidFill>
                  <a:srgbClr val="002060"/>
                </a:solidFill>
              </a:rPr>
              <a:t>Unfortunately, we can’t use CO to breathe.</a:t>
            </a:r>
          </a:p>
        </p:txBody>
      </p:sp>
      <p:pic>
        <p:nvPicPr>
          <p:cNvPr id="6" name="Picture 5">
            <a:extLst>
              <a:ext uri="{FF2B5EF4-FFF2-40B4-BE49-F238E27FC236}">
                <a16:creationId xmlns:a16="http://schemas.microsoft.com/office/drawing/2014/main" id="{013780EA-3734-B2E5-7555-90AE5B1CEAA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941236" y="3772800"/>
            <a:ext cx="2951489" cy="2086912"/>
          </a:xfrm>
          <a:prstGeom prst="rect">
            <a:avLst/>
          </a:prstGeom>
        </p:spPr>
      </p:pic>
      <p:sp>
        <p:nvSpPr>
          <p:cNvPr id="2" name="TextBox 1">
            <a:extLst>
              <a:ext uri="{FF2B5EF4-FFF2-40B4-BE49-F238E27FC236}">
                <a16:creationId xmlns:a16="http://schemas.microsoft.com/office/drawing/2014/main" id="{00CD8355-C9CC-A86C-E027-61F7B6641014}"/>
              </a:ext>
            </a:extLst>
          </p:cNvPr>
          <p:cNvSpPr txBox="1"/>
          <p:nvPr/>
        </p:nvSpPr>
        <p:spPr>
          <a:xfrm>
            <a:off x="10273553" y="6604084"/>
            <a:ext cx="2076226" cy="253916"/>
          </a:xfrm>
          <a:prstGeom prst="rect">
            <a:avLst/>
          </a:prstGeom>
          <a:noFill/>
        </p:spPr>
        <p:txBody>
          <a:bodyPr wrap="square" rtlCol="0">
            <a:spAutoFit/>
          </a:bodyPr>
          <a:lstStyle/>
          <a:p>
            <a:r>
              <a:rPr lang="en-US" sz="1050" b="1" dirty="0">
                <a:effectLst/>
                <a:ea typeface="Calibri" panose="020F0502020204030204" pitchFamily="34" charset="0"/>
              </a:rPr>
              <a:t>Image from Gettyimages.com</a:t>
            </a:r>
            <a:r>
              <a:rPr lang="en-US" sz="1050" dirty="0">
                <a:effectLst/>
                <a:ea typeface="Calibri" panose="020F0502020204030204" pitchFamily="34" charset="0"/>
              </a:rPr>
              <a:t> </a:t>
            </a:r>
            <a:endParaRPr lang="en-US" sz="1050" dirty="0"/>
          </a:p>
        </p:txBody>
      </p:sp>
    </p:spTree>
    <p:extLst>
      <p:ext uri="{BB962C8B-B14F-4D97-AF65-F5344CB8AC3E}">
        <p14:creationId xmlns:p14="http://schemas.microsoft.com/office/powerpoint/2010/main" val="711452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9FD4F7-2EC5-E13F-F07E-127683D47C59}"/>
              </a:ext>
            </a:extLst>
          </p:cNvPr>
          <p:cNvSpPr>
            <a:spLocks noGrp="1"/>
          </p:cNvSpPr>
          <p:nvPr>
            <p:ph type="title"/>
          </p:nvPr>
        </p:nvSpPr>
        <p:spPr/>
        <p:txBody>
          <a:bodyPr>
            <a:noAutofit/>
          </a:bodyPr>
          <a:lstStyle/>
          <a:p>
            <a:br>
              <a:rPr lang="en-US" sz="4800" dirty="0"/>
            </a:br>
            <a:r>
              <a:rPr lang="en-US" sz="4800" dirty="0"/>
              <a:t>Symptoms of co poisoning</a:t>
            </a:r>
          </a:p>
        </p:txBody>
      </p:sp>
      <p:sp>
        <p:nvSpPr>
          <p:cNvPr id="5" name="Text Placeholder 4">
            <a:extLst>
              <a:ext uri="{FF2B5EF4-FFF2-40B4-BE49-F238E27FC236}">
                <a16:creationId xmlns:a16="http://schemas.microsoft.com/office/drawing/2014/main" id="{E54731E0-E7A3-8E3A-2F60-D27F33F102DF}"/>
              </a:ext>
            </a:extLst>
          </p:cNvPr>
          <p:cNvSpPr>
            <a:spLocks noGrp="1"/>
          </p:cNvSpPr>
          <p:nvPr>
            <p:ph type="body" sz="quarter" idx="12"/>
          </p:nvPr>
        </p:nvSpPr>
        <p:spPr/>
        <p:txBody>
          <a:bodyPr>
            <a:normAutofit/>
          </a:bodyPr>
          <a:lstStyle/>
          <a:p>
            <a:pPr marL="285750" indent="-285750">
              <a:buFont typeface="Arial" panose="020B0604020202020204" pitchFamily="34" charset="0"/>
              <a:buChar char="•"/>
            </a:pPr>
            <a:r>
              <a:rPr lang="en-US" sz="2800" dirty="0">
                <a:solidFill>
                  <a:srgbClr val="002060"/>
                </a:solidFill>
              </a:rPr>
              <a:t>Confusion</a:t>
            </a:r>
          </a:p>
          <a:p>
            <a:pPr marL="285750" indent="-285750">
              <a:buFont typeface="Arial" panose="020B0604020202020204" pitchFamily="34" charset="0"/>
              <a:buChar char="•"/>
            </a:pPr>
            <a:r>
              <a:rPr lang="en-US" sz="2800" dirty="0">
                <a:solidFill>
                  <a:srgbClr val="002060"/>
                </a:solidFill>
              </a:rPr>
              <a:t>Nausea</a:t>
            </a:r>
          </a:p>
          <a:p>
            <a:pPr marL="285750" indent="-285750">
              <a:buFont typeface="Arial" panose="020B0604020202020204" pitchFamily="34" charset="0"/>
              <a:buChar char="•"/>
            </a:pPr>
            <a:r>
              <a:rPr lang="en-US" sz="2800" dirty="0">
                <a:solidFill>
                  <a:srgbClr val="002060"/>
                </a:solidFill>
              </a:rPr>
              <a:t>Headache</a:t>
            </a:r>
          </a:p>
          <a:p>
            <a:pPr marL="285750" indent="-285750">
              <a:buFont typeface="Arial" panose="020B0604020202020204" pitchFamily="34" charset="0"/>
              <a:buChar char="•"/>
            </a:pPr>
            <a:r>
              <a:rPr lang="en-US" sz="2800" dirty="0">
                <a:solidFill>
                  <a:srgbClr val="002060"/>
                </a:solidFill>
              </a:rPr>
              <a:t>Dizziness</a:t>
            </a:r>
          </a:p>
          <a:p>
            <a:pPr marL="285750" indent="-285750">
              <a:buFont typeface="Arial" panose="020B0604020202020204" pitchFamily="34" charset="0"/>
              <a:buChar char="•"/>
            </a:pPr>
            <a:r>
              <a:rPr lang="en-US" sz="2800" dirty="0">
                <a:solidFill>
                  <a:srgbClr val="002060"/>
                </a:solidFill>
              </a:rPr>
              <a:t>Tiredness</a:t>
            </a:r>
          </a:p>
          <a:p>
            <a:pPr marL="285750" indent="-285750">
              <a:buFont typeface="Arial" panose="020B0604020202020204" pitchFamily="34" charset="0"/>
              <a:buChar char="•"/>
            </a:pPr>
            <a:r>
              <a:rPr lang="en-US" sz="2800" dirty="0">
                <a:solidFill>
                  <a:srgbClr val="002060"/>
                </a:solidFill>
              </a:rPr>
              <a:t>Death (severe poisoning)</a:t>
            </a:r>
          </a:p>
        </p:txBody>
      </p:sp>
      <p:sp>
        <p:nvSpPr>
          <p:cNvPr id="4" name="Content Placeholder 3">
            <a:extLst>
              <a:ext uri="{FF2B5EF4-FFF2-40B4-BE49-F238E27FC236}">
                <a16:creationId xmlns:a16="http://schemas.microsoft.com/office/drawing/2014/main" id="{12CA55FF-7D0E-8B3A-9403-DE3952C3420B}"/>
              </a:ext>
            </a:extLst>
          </p:cNvPr>
          <p:cNvSpPr>
            <a:spLocks noGrp="1"/>
          </p:cNvSpPr>
          <p:nvPr>
            <p:ph idx="4294967295"/>
          </p:nvPr>
        </p:nvSpPr>
        <p:spPr>
          <a:xfrm>
            <a:off x="5591175" y="457200"/>
            <a:ext cx="6600825" cy="5403850"/>
          </a:xfrm>
        </p:spPr>
        <p:txBody>
          <a:bodyPr>
            <a:normAutofit/>
          </a:bodyPr>
          <a:lstStyle/>
          <a:p>
            <a:endParaRPr lang="en-US" sz="3200" dirty="0"/>
          </a:p>
          <a:p>
            <a:endParaRPr lang="en-US" sz="3200" dirty="0"/>
          </a:p>
        </p:txBody>
      </p:sp>
      <p:sp>
        <p:nvSpPr>
          <p:cNvPr id="2" name="TextBox 1">
            <a:extLst>
              <a:ext uri="{FF2B5EF4-FFF2-40B4-BE49-F238E27FC236}">
                <a16:creationId xmlns:a16="http://schemas.microsoft.com/office/drawing/2014/main" id="{FDDD6128-174D-090A-7C29-2B08458E9D46}"/>
              </a:ext>
            </a:extLst>
          </p:cNvPr>
          <p:cNvSpPr txBox="1"/>
          <p:nvPr/>
        </p:nvSpPr>
        <p:spPr>
          <a:xfrm>
            <a:off x="10273553" y="6604084"/>
            <a:ext cx="2076226" cy="253916"/>
          </a:xfrm>
          <a:prstGeom prst="rect">
            <a:avLst/>
          </a:prstGeom>
          <a:noFill/>
        </p:spPr>
        <p:txBody>
          <a:bodyPr wrap="square" rtlCol="0">
            <a:spAutoFit/>
          </a:bodyPr>
          <a:lstStyle/>
          <a:p>
            <a:r>
              <a:rPr lang="en-US" sz="1050" b="1" dirty="0">
                <a:effectLst/>
                <a:ea typeface="Calibri" panose="020F0502020204030204" pitchFamily="34" charset="0"/>
              </a:rPr>
              <a:t>Image from Gettyimages.com</a:t>
            </a:r>
            <a:r>
              <a:rPr lang="en-US" sz="1050" dirty="0">
                <a:effectLst/>
                <a:ea typeface="Calibri" panose="020F0502020204030204" pitchFamily="34" charset="0"/>
              </a:rPr>
              <a:t> </a:t>
            </a:r>
            <a:endParaRPr lang="en-US" sz="1050" dirty="0"/>
          </a:p>
        </p:txBody>
      </p:sp>
      <p:pic>
        <p:nvPicPr>
          <p:cNvPr id="7" name="Picture 6" descr="A person with her hands on her face&#10;&#10;Description automatically generated with low confidence">
            <a:extLst>
              <a:ext uri="{FF2B5EF4-FFF2-40B4-BE49-F238E27FC236}">
                <a16:creationId xmlns:a16="http://schemas.microsoft.com/office/drawing/2014/main" id="{2B4A021A-4D48-7DC6-B455-74499377B7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895" y="2351096"/>
            <a:ext cx="5717384" cy="3811589"/>
          </a:xfrm>
          <a:prstGeom prst="rect">
            <a:avLst/>
          </a:prstGeom>
        </p:spPr>
      </p:pic>
    </p:spTree>
    <p:extLst>
      <p:ext uri="{BB962C8B-B14F-4D97-AF65-F5344CB8AC3E}">
        <p14:creationId xmlns:p14="http://schemas.microsoft.com/office/powerpoint/2010/main" val="2146531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icture containing indoor, stove, kitchen appliance, appliance&#10;&#10;Description automatically generated">
            <a:extLst>
              <a:ext uri="{FF2B5EF4-FFF2-40B4-BE49-F238E27FC236}">
                <a16:creationId xmlns:a16="http://schemas.microsoft.com/office/drawing/2014/main" id="{EA3F5B11-3209-9046-A1B5-277F03E16531}"/>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4654" r="14654"/>
          <a:stretch>
            <a:fillRect/>
          </a:stretch>
        </p:blipFill>
        <p:spPr/>
      </p:pic>
      <p:pic>
        <p:nvPicPr>
          <p:cNvPr id="15" name="Picture Placeholder 14" descr="A picture containing person, nature, indoor, fire&#10;&#10;Description automatically generated">
            <a:extLst>
              <a:ext uri="{FF2B5EF4-FFF2-40B4-BE49-F238E27FC236}">
                <a16:creationId xmlns:a16="http://schemas.microsoft.com/office/drawing/2014/main" id="{3A456D63-D617-72BC-45CB-32C69F5B8530}"/>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3440" r="23440"/>
          <a:stretch>
            <a:fillRect/>
          </a:stretch>
        </p:blipFill>
        <p:spPr/>
      </p:pic>
      <p:sp>
        <p:nvSpPr>
          <p:cNvPr id="3" name="Title 2">
            <a:extLst>
              <a:ext uri="{FF2B5EF4-FFF2-40B4-BE49-F238E27FC236}">
                <a16:creationId xmlns:a16="http://schemas.microsoft.com/office/drawing/2014/main" id="{3B53F2B1-325A-72B7-25CD-27912E5147F1}"/>
              </a:ext>
            </a:extLst>
          </p:cNvPr>
          <p:cNvSpPr>
            <a:spLocks noGrp="1"/>
          </p:cNvSpPr>
          <p:nvPr>
            <p:ph type="title"/>
          </p:nvPr>
        </p:nvSpPr>
        <p:spPr/>
        <p:txBody>
          <a:bodyPr>
            <a:noAutofit/>
          </a:bodyPr>
          <a:lstStyle/>
          <a:p>
            <a:pPr algn="l"/>
            <a:r>
              <a:rPr lang="en-US" sz="4800" dirty="0"/>
              <a:t>Sources of co</a:t>
            </a:r>
          </a:p>
        </p:txBody>
      </p:sp>
      <p:sp>
        <p:nvSpPr>
          <p:cNvPr id="11" name="Text Placeholder 10">
            <a:extLst>
              <a:ext uri="{FF2B5EF4-FFF2-40B4-BE49-F238E27FC236}">
                <a16:creationId xmlns:a16="http://schemas.microsoft.com/office/drawing/2014/main" id="{BD89448B-B8DC-905C-69EA-04143FB3F194}"/>
              </a:ext>
            </a:extLst>
          </p:cNvPr>
          <p:cNvSpPr>
            <a:spLocks noGrp="1"/>
          </p:cNvSpPr>
          <p:nvPr>
            <p:ph type="body" sz="quarter" idx="16"/>
          </p:nvPr>
        </p:nvSpPr>
        <p:spPr/>
        <p:txBody>
          <a:bodyPr/>
          <a:lstStyle/>
          <a:p>
            <a:pPr algn="ctr"/>
            <a:r>
              <a:rPr lang="en-US" dirty="0">
                <a:solidFill>
                  <a:schemeClr val="tx1"/>
                </a:solidFill>
              </a:rPr>
              <a:t>Liquid fuel?</a:t>
            </a:r>
          </a:p>
        </p:txBody>
      </p:sp>
      <p:sp>
        <p:nvSpPr>
          <p:cNvPr id="12" name="Text Placeholder 11">
            <a:extLst>
              <a:ext uri="{FF2B5EF4-FFF2-40B4-BE49-F238E27FC236}">
                <a16:creationId xmlns:a16="http://schemas.microsoft.com/office/drawing/2014/main" id="{483A54C7-473B-F3DD-BA3F-A76A8D8CC165}"/>
              </a:ext>
            </a:extLst>
          </p:cNvPr>
          <p:cNvSpPr>
            <a:spLocks noGrp="1"/>
          </p:cNvSpPr>
          <p:nvPr>
            <p:ph type="body" sz="quarter" idx="17"/>
          </p:nvPr>
        </p:nvSpPr>
        <p:spPr/>
        <p:txBody>
          <a:bodyPr/>
          <a:lstStyle/>
          <a:p>
            <a:pPr algn="ctr"/>
            <a:r>
              <a:rPr lang="en-US" dirty="0">
                <a:solidFill>
                  <a:schemeClr val="tx1"/>
                </a:solidFill>
              </a:rPr>
              <a:t>Gas fuel?</a:t>
            </a:r>
          </a:p>
        </p:txBody>
      </p:sp>
      <p:pic>
        <p:nvPicPr>
          <p:cNvPr id="7" name="Picture Placeholder 6">
            <a:extLst>
              <a:ext uri="{FF2B5EF4-FFF2-40B4-BE49-F238E27FC236}">
                <a16:creationId xmlns:a16="http://schemas.microsoft.com/office/drawing/2014/main" id="{3E48354C-38CF-BD5A-02B4-A934A4D46A3B}"/>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23438" r="23438"/>
          <a:stretch>
            <a:fillRect/>
          </a:stretch>
        </p:blipFill>
        <p:spPr/>
      </p:pic>
      <p:sp>
        <p:nvSpPr>
          <p:cNvPr id="13" name="Text Placeholder 12">
            <a:extLst>
              <a:ext uri="{FF2B5EF4-FFF2-40B4-BE49-F238E27FC236}">
                <a16:creationId xmlns:a16="http://schemas.microsoft.com/office/drawing/2014/main" id="{46F68EA0-98E2-D017-1BE7-DC5C493A249E}"/>
              </a:ext>
            </a:extLst>
          </p:cNvPr>
          <p:cNvSpPr>
            <a:spLocks noGrp="1"/>
          </p:cNvSpPr>
          <p:nvPr>
            <p:ph type="body" sz="quarter" idx="18"/>
          </p:nvPr>
        </p:nvSpPr>
        <p:spPr/>
        <p:txBody>
          <a:bodyPr/>
          <a:lstStyle/>
          <a:p>
            <a:pPr algn="ctr"/>
            <a:r>
              <a:rPr lang="en-US" dirty="0">
                <a:solidFill>
                  <a:schemeClr val="tx1"/>
                </a:solidFill>
              </a:rPr>
              <a:t>Burns fuel?</a:t>
            </a:r>
          </a:p>
        </p:txBody>
      </p:sp>
      <p:sp>
        <p:nvSpPr>
          <p:cNvPr id="4" name="TextBox 3">
            <a:extLst>
              <a:ext uri="{FF2B5EF4-FFF2-40B4-BE49-F238E27FC236}">
                <a16:creationId xmlns:a16="http://schemas.microsoft.com/office/drawing/2014/main" id="{55935B7D-4368-4A81-3BFA-3D41D801BA69}"/>
              </a:ext>
            </a:extLst>
          </p:cNvPr>
          <p:cNvSpPr txBox="1"/>
          <p:nvPr/>
        </p:nvSpPr>
        <p:spPr>
          <a:xfrm>
            <a:off x="10273553" y="6604084"/>
            <a:ext cx="2076226" cy="253916"/>
          </a:xfrm>
          <a:prstGeom prst="rect">
            <a:avLst/>
          </a:prstGeom>
          <a:noFill/>
        </p:spPr>
        <p:txBody>
          <a:bodyPr wrap="square" rtlCol="0">
            <a:spAutoFit/>
          </a:bodyPr>
          <a:lstStyle/>
          <a:p>
            <a:r>
              <a:rPr lang="en-US" sz="1050" b="1" dirty="0">
                <a:effectLst/>
                <a:ea typeface="Calibri" panose="020F0502020204030204" pitchFamily="34" charset="0"/>
              </a:rPr>
              <a:t>Image from Gettyimages.com</a:t>
            </a:r>
            <a:r>
              <a:rPr lang="en-US" sz="1050" dirty="0">
                <a:effectLst/>
                <a:ea typeface="Calibri" panose="020F0502020204030204" pitchFamily="34" charset="0"/>
              </a:rPr>
              <a:t> </a:t>
            </a:r>
            <a:endParaRPr lang="en-US" sz="1050" dirty="0"/>
          </a:p>
        </p:txBody>
      </p:sp>
    </p:spTree>
    <p:extLst>
      <p:ext uri="{BB962C8B-B14F-4D97-AF65-F5344CB8AC3E}">
        <p14:creationId xmlns:p14="http://schemas.microsoft.com/office/powerpoint/2010/main" val="1976843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icture containing text, businesscard&#10;&#10;Description automatically generated">
            <a:extLst>
              <a:ext uri="{FF2B5EF4-FFF2-40B4-BE49-F238E27FC236}">
                <a16:creationId xmlns:a16="http://schemas.microsoft.com/office/drawing/2014/main" id="{42325C45-0A64-6510-65AB-EED9E8C281A8}"/>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3438" r="23438"/>
          <a:stretch>
            <a:fillRect/>
          </a:stretch>
        </p:blipFill>
        <p:spPr/>
      </p:pic>
      <p:pic>
        <p:nvPicPr>
          <p:cNvPr id="16" name="Picture Placeholder 15" descr="A close-up of a door handle&#10;&#10;Description automatically generated with medium confidence">
            <a:extLst>
              <a:ext uri="{FF2B5EF4-FFF2-40B4-BE49-F238E27FC236}">
                <a16:creationId xmlns:a16="http://schemas.microsoft.com/office/drawing/2014/main" id="{21E4D69F-21BA-868D-9757-8194628FDA11}"/>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3509" r="23509"/>
          <a:stretch>
            <a:fillRect/>
          </a:stretch>
        </p:blipFill>
        <p:spPr/>
      </p:pic>
      <p:sp>
        <p:nvSpPr>
          <p:cNvPr id="5" name="Title 4">
            <a:extLst>
              <a:ext uri="{FF2B5EF4-FFF2-40B4-BE49-F238E27FC236}">
                <a16:creationId xmlns:a16="http://schemas.microsoft.com/office/drawing/2014/main" id="{2791F662-D652-B88F-B4AB-629EC1DF8D9D}"/>
              </a:ext>
            </a:extLst>
          </p:cNvPr>
          <p:cNvSpPr>
            <a:spLocks noGrp="1"/>
          </p:cNvSpPr>
          <p:nvPr>
            <p:ph type="title"/>
          </p:nvPr>
        </p:nvSpPr>
        <p:spPr/>
        <p:txBody>
          <a:bodyPr>
            <a:normAutofit/>
          </a:bodyPr>
          <a:lstStyle/>
          <a:p>
            <a:r>
              <a:rPr lang="en-US" sz="4400"/>
              <a:t>Ways to mitigate co exposure potential</a:t>
            </a:r>
            <a:endParaRPr lang="en-US" sz="4400" dirty="0"/>
          </a:p>
        </p:txBody>
      </p:sp>
      <p:sp>
        <p:nvSpPr>
          <p:cNvPr id="6" name="Text Placeholder 5">
            <a:extLst>
              <a:ext uri="{FF2B5EF4-FFF2-40B4-BE49-F238E27FC236}">
                <a16:creationId xmlns:a16="http://schemas.microsoft.com/office/drawing/2014/main" id="{4DA268DF-8BDB-75AC-00AF-E31F05B6FBF7}"/>
              </a:ext>
            </a:extLst>
          </p:cNvPr>
          <p:cNvSpPr>
            <a:spLocks noGrp="1"/>
          </p:cNvSpPr>
          <p:nvPr>
            <p:ph type="body" sz="quarter" idx="16"/>
          </p:nvPr>
        </p:nvSpPr>
        <p:spPr/>
        <p:txBody>
          <a:bodyPr/>
          <a:lstStyle/>
          <a:p>
            <a:pPr algn="ctr"/>
            <a:r>
              <a:rPr lang="en-US">
                <a:solidFill>
                  <a:schemeClr val="tx1"/>
                </a:solidFill>
              </a:rPr>
              <a:t>Monitor</a:t>
            </a:r>
            <a:endParaRPr lang="en-US" dirty="0">
              <a:solidFill>
                <a:schemeClr val="tx1"/>
              </a:solidFill>
            </a:endParaRPr>
          </a:p>
        </p:txBody>
      </p:sp>
      <p:sp>
        <p:nvSpPr>
          <p:cNvPr id="7" name="Text Placeholder 6">
            <a:extLst>
              <a:ext uri="{FF2B5EF4-FFF2-40B4-BE49-F238E27FC236}">
                <a16:creationId xmlns:a16="http://schemas.microsoft.com/office/drawing/2014/main" id="{96D69B2C-7AB1-19ED-9952-B0F8E2AF5A1F}"/>
              </a:ext>
            </a:extLst>
          </p:cNvPr>
          <p:cNvSpPr>
            <a:spLocks noGrp="1"/>
          </p:cNvSpPr>
          <p:nvPr>
            <p:ph type="body" sz="quarter" idx="17"/>
          </p:nvPr>
        </p:nvSpPr>
        <p:spPr/>
        <p:txBody>
          <a:bodyPr/>
          <a:lstStyle/>
          <a:p>
            <a:pPr algn="ctr"/>
            <a:r>
              <a:rPr lang="en-US">
                <a:solidFill>
                  <a:schemeClr val="tx1"/>
                </a:solidFill>
              </a:rPr>
              <a:t>Maintain</a:t>
            </a:r>
            <a:endParaRPr lang="en-US" dirty="0">
              <a:solidFill>
                <a:schemeClr val="tx1"/>
              </a:solidFill>
            </a:endParaRPr>
          </a:p>
        </p:txBody>
      </p:sp>
      <p:sp>
        <p:nvSpPr>
          <p:cNvPr id="8" name="Text Placeholder 7">
            <a:extLst>
              <a:ext uri="{FF2B5EF4-FFF2-40B4-BE49-F238E27FC236}">
                <a16:creationId xmlns:a16="http://schemas.microsoft.com/office/drawing/2014/main" id="{5A773AC3-2C6C-A8EF-476B-B4E290AF9FFE}"/>
              </a:ext>
            </a:extLst>
          </p:cNvPr>
          <p:cNvSpPr>
            <a:spLocks noGrp="1"/>
          </p:cNvSpPr>
          <p:nvPr>
            <p:ph type="body" sz="quarter" idx="18"/>
          </p:nvPr>
        </p:nvSpPr>
        <p:spPr/>
        <p:txBody>
          <a:bodyPr/>
          <a:lstStyle/>
          <a:p>
            <a:pPr algn="ctr"/>
            <a:r>
              <a:rPr lang="en-US">
                <a:solidFill>
                  <a:schemeClr val="tx1"/>
                </a:solidFill>
              </a:rPr>
              <a:t>Minimize enclosure</a:t>
            </a:r>
            <a:endParaRPr lang="en-US" dirty="0">
              <a:solidFill>
                <a:schemeClr val="tx1"/>
              </a:solidFill>
            </a:endParaRPr>
          </a:p>
        </p:txBody>
      </p:sp>
      <p:pic>
        <p:nvPicPr>
          <p:cNvPr id="14" name="Picture Placeholder 13" descr="A picture containing metalware, screw&#10;&#10;Description automatically generated">
            <a:extLst>
              <a:ext uri="{FF2B5EF4-FFF2-40B4-BE49-F238E27FC236}">
                <a16:creationId xmlns:a16="http://schemas.microsoft.com/office/drawing/2014/main" id="{5A492B69-2FF6-B680-8D56-09F663E2DABE}"/>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14470" r="14470"/>
          <a:stretch>
            <a:fillRect/>
          </a:stretch>
        </p:blipFill>
        <p:spPr/>
      </p:pic>
      <p:sp>
        <p:nvSpPr>
          <p:cNvPr id="9" name="Slide Number Placeholder 8">
            <a:extLst>
              <a:ext uri="{FF2B5EF4-FFF2-40B4-BE49-F238E27FC236}">
                <a16:creationId xmlns:a16="http://schemas.microsoft.com/office/drawing/2014/main" id="{F3F07382-AEB4-2940-3EFB-FA8483BE5C12}"/>
              </a:ext>
            </a:extLst>
          </p:cNvPr>
          <p:cNvSpPr>
            <a:spLocks noGrp="1"/>
          </p:cNvSpPr>
          <p:nvPr>
            <p:ph type="sldNum" sz="quarter" idx="4294967295"/>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3B7B7A-CDDA-7C44-B1B0-1F1E45567B3B}" type="slidenum">
              <a:rPr lang="en-US" smtClean="0"/>
              <a:pPr/>
              <a:t>13</a:t>
            </a:fld>
            <a:endParaRPr lang="en-US" dirty="0"/>
          </a:p>
        </p:txBody>
      </p:sp>
      <p:sp>
        <p:nvSpPr>
          <p:cNvPr id="10" name="TextBox 9">
            <a:extLst>
              <a:ext uri="{FF2B5EF4-FFF2-40B4-BE49-F238E27FC236}">
                <a16:creationId xmlns:a16="http://schemas.microsoft.com/office/drawing/2014/main" id="{CF176364-DC3E-27F7-96E6-8C504609AE74}"/>
              </a:ext>
            </a:extLst>
          </p:cNvPr>
          <p:cNvSpPr txBox="1"/>
          <p:nvPr/>
        </p:nvSpPr>
        <p:spPr>
          <a:xfrm>
            <a:off x="10273553" y="6604084"/>
            <a:ext cx="2076226" cy="253916"/>
          </a:xfrm>
          <a:prstGeom prst="rect">
            <a:avLst/>
          </a:prstGeom>
          <a:noFill/>
        </p:spPr>
        <p:txBody>
          <a:bodyPr wrap="square" rtlCol="0">
            <a:spAutoFit/>
          </a:bodyPr>
          <a:lstStyle/>
          <a:p>
            <a:r>
              <a:rPr lang="en-US" sz="1050" b="1" dirty="0">
                <a:effectLst/>
                <a:ea typeface="Calibri" panose="020F0502020204030204" pitchFamily="34" charset="0"/>
              </a:rPr>
              <a:t>Image from Gettyimages.com</a:t>
            </a:r>
            <a:r>
              <a:rPr lang="en-US" sz="1050" dirty="0">
                <a:effectLst/>
                <a:ea typeface="Calibri" panose="020F0502020204030204" pitchFamily="34" charset="0"/>
              </a:rPr>
              <a:t> </a:t>
            </a:r>
            <a:endParaRPr lang="en-US" sz="1050" dirty="0"/>
          </a:p>
        </p:txBody>
      </p:sp>
    </p:spTree>
    <p:extLst>
      <p:ext uri="{BB962C8B-B14F-4D97-AF65-F5344CB8AC3E}">
        <p14:creationId xmlns:p14="http://schemas.microsoft.com/office/powerpoint/2010/main" val="2568181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8214147-69E9-140E-548A-5067ED4BF5EB}"/>
              </a:ext>
            </a:extLst>
          </p:cNvPr>
          <p:cNvSpPr>
            <a:spLocks noGrp="1"/>
          </p:cNvSpPr>
          <p:nvPr>
            <p:ph type="title"/>
          </p:nvPr>
        </p:nvSpPr>
        <p:spPr/>
        <p:txBody>
          <a:bodyPr>
            <a:normAutofit fontScale="90000"/>
          </a:bodyPr>
          <a:lstStyle/>
          <a:p>
            <a:br>
              <a:rPr lang="en-US" dirty="0"/>
            </a:br>
            <a:r>
              <a:rPr lang="en-US" sz="4800" dirty="0"/>
              <a:t>Request a consultation</a:t>
            </a:r>
          </a:p>
        </p:txBody>
      </p:sp>
      <p:sp>
        <p:nvSpPr>
          <p:cNvPr id="11" name="Content Placeholder 10">
            <a:extLst>
              <a:ext uri="{FF2B5EF4-FFF2-40B4-BE49-F238E27FC236}">
                <a16:creationId xmlns:a16="http://schemas.microsoft.com/office/drawing/2014/main" id="{19C17715-1E5F-101C-787C-195EAC6395CA}"/>
              </a:ext>
            </a:extLst>
          </p:cNvPr>
          <p:cNvSpPr>
            <a:spLocks noGrp="1"/>
          </p:cNvSpPr>
          <p:nvPr>
            <p:ph type="body" sz="quarter" idx="12"/>
          </p:nvPr>
        </p:nvSpPr>
        <p:spPr>
          <a:xfrm>
            <a:off x="1064302" y="2008683"/>
            <a:ext cx="6805298" cy="3687268"/>
          </a:xfrm>
        </p:spPr>
        <p:txBody>
          <a:bodyPr/>
          <a:lstStyle/>
          <a:p>
            <a:r>
              <a:rPr lang="en-US" dirty="0">
                <a:solidFill>
                  <a:srgbClr val="002060"/>
                </a:solidFill>
                <a:latin typeface="Source Sans 3"/>
                <a:ea typeface="Open Sans"/>
                <a:cs typeface="Open Sans"/>
              </a:rPr>
              <a:t>CO exposure can occur in the workplace anywhere fuel is burned.</a:t>
            </a:r>
          </a:p>
          <a:p>
            <a:r>
              <a:rPr lang="en-US" dirty="0">
                <a:solidFill>
                  <a:srgbClr val="002060"/>
                </a:solidFill>
                <a:latin typeface="Source Sans 3"/>
                <a:ea typeface="Open Sans"/>
                <a:cs typeface="Open Sans"/>
              </a:rPr>
              <a:t>We have trained staff who can help you evaluate your workers’ exposures to CO.</a:t>
            </a:r>
          </a:p>
          <a:p>
            <a:r>
              <a:rPr lang="en-US" dirty="0">
                <a:solidFill>
                  <a:srgbClr val="002060"/>
                </a:solidFill>
                <a:latin typeface="Source Sans 3"/>
                <a:ea typeface="Open Sans"/>
                <a:cs typeface="Open Sans"/>
              </a:rPr>
              <a:t>To request a consultation from our safety services staff, please use the QR code to the right.</a:t>
            </a:r>
          </a:p>
          <a:p>
            <a:endParaRPr lang="en-US" dirty="0"/>
          </a:p>
        </p:txBody>
      </p:sp>
      <p:sp>
        <p:nvSpPr>
          <p:cNvPr id="9" name="Slide Number Placeholder 8">
            <a:extLst>
              <a:ext uri="{FF2B5EF4-FFF2-40B4-BE49-F238E27FC236}">
                <a16:creationId xmlns:a16="http://schemas.microsoft.com/office/drawing/2014/main" id="{4C49C5A1-85BE-F7D7-E073-D2A0A1118E2D}"/>
              </a:ext>
            </a:extLst>
          </p:cNvPr>
          <p:cNvSpPr>
            <a:spLocks noGrp="1"/>
          </p:cNvSpPr>
          <p:nvPr>
            <p:ph type="sldNum" sz="quarter" idx="14"/>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3B7B7A-CDDA-7C44-B1B0-1F1E45567B3B}" type="slidenum">
              <a:rPr lang="en-US" smtClean="0"/>
              <a:pPr/>
              <a:t>14</a:t>
            </a:fld>
            <a:endParaRPr lang="en-US" dirty="0"/>
          </a:p>
        </p:txBody>
      </p:sp>
      <p:pic>
        <p:nvPicPr>
          <p:cNvPr id="13" name="Picture 2">
            <a:extLst>
              <a:ext uri="{FF2B5EF4-FFF2-40B4-BE49-F238E27FC236}">
                <a16:creationId xmlns:a16="http://schemas.microsoft.com/office/drawing/2014/main" id="{3CA1CA3C-94BB-CDD0-A0A4-8EBD1D76C32F}"/>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auto">
          <a:xfrm>
            <a:off x="8739556" y="2658246"/>
            <a:ext cx="2388142" cy="2388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1239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9892377"/>
      </p:ext>
    </p:extLst>
  </p:cSld>
  <p:clrMapOvr>
    <a:masterClrMapping/>
  </p:clrMapOvr>
</p:sld>
</file>

<file path=ppt/theme/theme1.xml><?xml version="1.0" encoding="utf-8"?>
<a:theme xmlns:a="http://schemas.openxmlformats.org/drawingml/2006/main" name="Heart of it All Deck">
  <a:themeElements>
    <a:clrScheme name="Custom 5">
      <a:dk1>
        <a:srgbClr val="2A2F36"/>
      </a:dk1>
      <a:lt1>
        <a:srgbClr val="FFFFFF"/>
      </a:lt1>
      <a:dk2>
        <a:srgbClr val="2A2F36"/>
      </a:dk2>
      <a:lt2>
        <a:srgbClr val="FAFAFA"/>
      </a:lt2>
      <a:accent1>
        <a:srgbClr val="C12637"/>
      </a:accent1>
      <a:accent2>
        <a:srgbClr val="C12637"/>
      </a:accent2>
      <a:accent3>
        <a:srgbClr val="8AA87C"/>
      </a:accent3>
      <a:accent4>
        <a:srgbClr val="718B64"/>
      </a:accent4>
      <a:accent5>
        <a:srgbClr val="6BB8E0"/>
      </a:accent5>
      <a:accent6>
        <a:srgbClr val="F3CD55"/>
      </a:accent6>
      <a:hlink>
        <a:srgbClr val="1196D3"/>
      </a:hlink>
      <a:folHlink>
        <a:srgbClr val="00C0EA"/>
      </a:folHlink>
    </a:clrScheme>
    <a:fontScheme name="Heart of it all">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Population Power Point" id="{6239F01F-605E-4DF6-9195-54D7C7F60308}" vid="{FC1A0B45-B191-4371-9653-8CC1623D5EDB}"/>
    </a:ext>
  </a:extLst>
</a:theme>
</file>

<file path=ppt/theme/theme2.xml><?xml version="1.0" encoding="utf-8"?>
<a:theme xmlns:a="http://schemas.openxmlformats.org/drawingml/2006/main" name="Opening and Closing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Heart of it all">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Heart of it All Deck">
  <a:themeElements>
    <a:clrScheme name="Custom 5">
      <a:dk1>
        <a:srgbClr val="2A2F36"/>
      </a:dk1>
      <a:lt1>
        <a:srgbClr val="FFFFFF"/>
      </a:lt1>
      <a:dk2>
        <a:srgbClr val="2A2F36"/>
      </a:dk2>
      <a:lt2>
        <a:srgbClr val="FAFAFA"/>
      </a:lt2>
      <a:accent1>
        <a:srgbClr val="C12637"/>
      </a:accent1>
      <a:accent2>
        <a:srgbClr val="C12637"/>
      </a:accent2>
      <a:accent3>
        <a:srgbClr val="8AA87C"/>
      </a:accent3>
      <a:accent4>
        <a:srgbClr val="718B64"/>
      </a:accent4>
      <a:accent5>
        <a:srgbClr val="6BB8E0"/>
      </a:accent5>
      <a:accent6>
        <a:srgbClr val="F3CD55"/>
      </a:accent6>
      <a:hlink>
        <a:srgbClr val="1196D3"/>
      </a:hlink>
      <a:folHlink>
        <a:srgbClr val="00C0EA"/>
      </a:folHlink>
    </a:clrScheme>
    <a:fontScheme name="Heart of it all">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Population Power Point" id="{6239F01F-605E-4DF6-9195-54D7C7F60308}" vid="{FC1A0B45-B191-4371-9653-8CC1623D5ED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74752</TotalTime>
  <Words>1320</Words>
  <Application>Microsoft Office PowerPoint</Application>
  <PresentationFormat>Widescreen</PresentationFormat>
  <Paragraphs>161</Paragraphs>
  <Slides>15</Slides>
  <Notes>13</Notes>
  <HiddenSlides>1</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15</vt:i4>
      </vt:variant>
    </vt:vector>
  </HeadingPairs>
  <TitlesOfParts>
    <vt:vector size="27" baseType="lpstr">
      <vt:lpstr>Source Sans 3 Black</vt:lpstr>
      <vt:lpstr>Calibri</vt:lpstr>
      <vt:lpstr>Open Sans</vt:lpstr>
      <vt:lpstr>Times New Roman</vt:lpstr>
      <vt:lpstr>-apple-system</vt:lpstr>
      <vt:lpstr>Source Sans 3</vt:lpstr>
      <vt:lpstr>Sans Source 3</vt:lpstr>
      <vt:lpstr>Source Sans Pro</vt:lpstr>
      <vt:lpstr>Arial</vt:lpstr>
      <vt:lpstr>Heart of it All Deck</vt:lpstr>
      <vt:lpstr>Opening and Closing Slides</vt:lpstr>
      <vt:lpstr>1_Heart of it All Deck</vt:lpstr>
      <vt:lpstr>PowerPoint Presentation</vt:lpstr>
      <vt:lpstr>november 2024 Safety Council Update</vt:lpstr>
      <vt:lpstr>Monthly Learning November 2024 </vt:lpstr>
      <vt:lpstr>Monthly Learning December 2024</vt:lpstr>
      <vt:lpstr>virtual training November/December 2024</vt:lpstr>
      <vt:lpstr>Webinars November/December 2024</vt:lpstr>
      <vt:lpstr>Employer Deadline Dates</vt:lpstr>
      <vt:lpstr>Potential slide for region specific info.</vt:lpstr>
      <vt:lpstr>Carbon monoxide </vt:lpstr>
      <vt:lpstr>A small molecule with a big impact</vt:lpstr>
      <vt:lpstr> Symptoms of co poisoning</vt:lpstr>
      <vt:lpstr>Sources of co</vt:lpstr>
      <vt:lpstr>Ways to mitigate co exposure potential</vt:lpstr>
      <vt:lpstr> Request a consultation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Gladden, Jeremy</dc:creator>
  <cp:lastModifiedBy>Thompson, Tracy</cp:lastModifiedBy>
  <cp:revision>206</cp:revision>
  <cp:lastPrinted>2023-06-01T12:39:21Z</cp:lastPrinted>
  <dcterms:created xsi:type="dcterms:W3CDTF">2019-10-25T18:01:05Z</dcterms:created>
  <dcterms:modified xsi:type="dcterms:W3CDTF">2024-11-04T19:47:05Z</dcterms:modified>
</cp:coreProperties>
</file>