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67" r:id="rId1"/>
    <p:sldMasterId id="2147483795" r:id="rId2"/>
  </p:sldMasterIdLst>
  <p:notesMasterIdLst>
    <p:notesMasterId r:id="rId16"/>
  </p:notesMasterIdLst>
  <p:sldIdLst>
    <p:sldId id="268" r:id="rId3"/>
    <p:sldId id="346" r:id="rId4"/>
    <p:sldId id="363" r:id="rId5"/>
    <p:sldId id="366" r:id="rId6"/>
    <p:sldId id="272" r:id="rId7"/>
    <p:sldId id="355" r:id="rId8"/>
    <p:sldId id="368" r:id="rId9"/>
    <p:sldId id="367" r:id="rId10"/>
    <p:sldId id="356" r:id="rId11"/>
    <p:sldId id="372" r:id="rId12"/>
    <p:sldId id="276" r:id="rId13"/>
    <p:sldId id="277" r:id="rId14"/>
    <p:sldId id="269" r:id="rId15"/>
  </p:sldIdLst>
  <p:sldSz cx="12192000" cy="6858000"/>
  <p:notesSz cx="7010400" cy="9296400"/>
  <p:embeddedFontLst>
    <p:embeddedFont>
      <p:font typeface="Open Sans" panose="020B0606030504020204" pitchFamily="34" charset="0"/>
      <p:regular r:id="rId17"/>
      <p:bold r:id="rId18"/>
      <p:italic r:id="rId19"/>
      <p:boldItalic r:id="rId20"/>
    </p:embeddedFont>
    <p:embeddedFont>
      <p:font typeface="Source Sans 3" panose="020B0604020202020204" charset="0"/>
      <p:regular r:id="rId21"/>
      <p:bold r:id="rId22"/>
      <p:italic r:id="rId23"/>
      <p:boldItalic r:id="rId24"/>
    </p:embeddedFont>
    <p:embeddedFont>
      <p:font typeface="Source Sans 3 Black" panose="020B0604020202020204" charset="0"/>
      <p:bold r:id="rId25"/>
      <p:boldItalic r:id="rId26"/>
    </p:embeddedFont>
    <p:embeddedFont>
      <p:font typeface="Source Sans Pro" panose="020B050303040302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C2FE9EA-C3DB-4E15-95D5-8CF193112191}">
          <p14:sldIdLst>
            <p14:sldId id="268"/>
            <p14:sldId id="346"/>
            <p14:sldId id="363"/>
            <p14:sldId id="366"/>
            <p14:sldId id="272"/>
            <p14:sldId id="355"/>
            <p14:sldId id="368"/>
            <p14:sldId id="367"/>
            <p14:sldId id="356"/>
            <p14:sldId id="372"/>
            <p14:sldId id="276"/>
            <p14:sldId id="277"/>
            <p14:sldId id="269"/>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orient="horz" pos="144" userDrawn="1">
          <p15:clr>
            <a:srgbClr val="A4A3A4"/>
          </p15:clr>
        </p15:guide>
      </p15:sldGuideLst>
    </p:ext>
    <p:ext uri="{2D200454-40CA-4A62-9FC3-DE9A4176ACB9}">
      <p15:notesGuideLst xmlns:p15="http://schemas.microsoft.com/office/powerpoint/2012/main">
        <p15:guide id="1" orient="horz" pos="2929" userDrawn="1">
          <p15:clr>
            <a:srgbClr val="A4A3A4"/>
          </p15:clr>
        </p15:guide>
        <p15:guide id="2" pos="2209"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3F75"/>
    <a:srgbClr val="008E51"/>
    <a:srgbClr val="007A46"/>
    <a:srgbClr val="F3830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82555" autoAdjust="0"/>
  </p:normalViewPr>
  <p:slideViewPr>
    <p:cSldViewPr snapToGrid="0">
      <p:cViewPr varScale="1">
        <p:scale>
          <a:sx n="91" d="100"/>
          <a:sy n="91" d="100"/>
        </p:scale>
        <p:origin x="1236" y="90"/>
      </p:cViewPr>
      <p:guideLst>
        <p:guide orient="horz" pos="2160"/>
        <p:guide pos="3840"/>
        <p:guide orient="horz" pos="144"/>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2929"/>
        <p:guide pos="2209"/>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font" Target="fonts/font2.fntdata"/><Relationship Id="rId26" Type="http://schemas.openxmlformats.org/officeDocument/2006/relationships/font" Target="fonts/font10.fntdata"/><Relationship Id="rId3" Type="http://schemas.openxmlformats.org/officeDocument/2006/relationships/slide" Target="slides/slide1.xml"/><Relationship Id="rId21" Type="http://schemas.openxmlformats.org/officeDocument/2006/relationships/font" Target="fonts/font5.fntdata"/><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1.fntdata"/><Relationship Id="rId25" Type="http://schemas.openxmlformats.org/officeDocument/2006/relationships/font" Target="fonts/font9.fntdata"/><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font" Target="fonts/font13.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8.fntdata"/><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7.fntdata"/><Relationship Id="rId28" Type="http://schemas.openxmlformats.org/officeDocument/2006/relationships/font" Target="fonts/font12.fntdata"/><Relationship Id="rId10" Type="http://schemas.openxmlformats.org/officeDocument/2006/relationships/slide" Target="slides/slide8.xml"/><Relationship Id="rId19" Type="http://schemas.openxmlformats.org/officeDocument/2006/relationships/font" Target="fonts/font3.fntdata"/><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font" Target="fonts/font14.fntdata"/><Relationship Id="rId8" Type="http://schemas.openxmlformats.org/officeDocument/2006/relationships/slide" Target="slides/slide6.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1-7FD4-4944-A70B-41C8DF7767A6}"/>
              </c:ext>
            </c:extLst>
          </c:dPt>
          <c:dPt>
            <c:idx val="1"/>
            <c:bubble3D val="0"/>
            <c:spPr>
              <a:solidFill>
                <a:schemeClr val="accent2"/>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3-7FD4-4944-A70B-41C8DF7767A6}"/>
              </c:ext>
            </c:extLst>
          </c:dPt>
          <c:dPt>
            <c:idx val="2"/>
            <c:bubble3D val="0"/>
            <c:spPr>
              <a:solidFill>
                <a:schemeClr val="accent3"/>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5-7FD4-4944-A70B-41C8DF7767A6}"/>
              </c:ext>
            </c:extLst>
          </c:dPt>
          <c:dPt>
            <c:idx val="3"/>
            <c:bubble3D val="0"/>
            <c:spPr>
              <a:solidFill>
                <a:schemeClr val="accent4"/>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7-7FD4-4944-A70B-41C8DF7767A6}"/>
              </c:ext>
            </c:extLst>
          </c:dPt>
          <c:dPt>
            <c:idx val="4"/>
            <c:bubble3D val="0"/>
            <c:spPr>
              <a:solidFill>
                <a:schemeClr val="accent5"/>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9-7FD4-4944-A70B-41C8DF7767A6}"/>
              </c:ext>
            </c:extLst>
          </c:dPt>
          <c:dPt>
            <c:idx val="5"/>
            <c:bubble3D val="0"/>
            <c:spPr>
              <a:solidFill>
                <a:schemeClr val="accent6"/>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B-7FD4-4944-A70B-41C8DF7767A6}"/>
              </c:ext>
            </c:extLst>
          </c:dPt>
          <c:dPt>
            <c:idx val="6"/>
            <c:bubble3D val="0"/>
            <c:spPr>
              <a:solidFill>
                <a:schemeClr val="accent1">
                  <a:lumMod val="6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D-7FD4-4944-A70B-41C8DF7767A6}"/>
              </c:ext>
            </c:extLst>
          </c:dPt>
          <c:dPt>
            <c:idx val="7"/>
            <c:bubble3D val="0"/>
            <c:spPr>
              <a:solidFill>
                <a:schemeClr val="accent2">
                  <a:lumMod val="6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F-7FD4-4944-A70B-41C8DF7767A6}"/>
              </c:ext>
            </c:extLst>
          </c:dPt>
          <c:dPt>
            <c:idx val="8"/>
            <c:bubble3D val="0"/>
            <c:spPr>
              <a:solidFill>
                <a:schemeClr val="accent3">
                  <a:lumMod val="6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11-7FD4-4944-A70B-41C8DF7767A6}"/>
              </c:ext>
            </c:extLst>
          </c:dPt>
          <c:dPt>
            <c:idx val="9"/>
            <c:bubble3D val="0"/>
            <c:spPr>
              <a:solidFill>
                <a:schemeClr val="accent4">
                  <a:lumMod val="6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13-7FD4-4944-A70B-41C8DF7767A6}"/>
              </c:ext>
            </c:extLst>
          </c:dPt>
          <c:dLbls>
            <c:dLbl>
              <c:idx val="0"/>
              <c:layout>
                <c:manualLayout>
                  <c:x val="2.9376106117304585E-2"/>
                  <c:y val="1.254826429674636E-2"/>
                </c:manualLayout>
              </c:layout>
              <c:spPr>
                <a:noFill/>
                <a:ln>
                  <a:noFill/>
                </a:ln>
                <a:effectLst/>
              </c:spPr>
              <c:txPr>
                <a:bodyPr rot="0" spcFirstLastPara="1" vertOverflow="ellipsis" vert="horz" wrap="square" lIns="38100" tIns="19050" rIns="38100" bIns="19050" anchor="ctr" anchorCtr="1">
                  <a:noAutofit/>
                </a:bodyPr>
                <a:lstStyle/>
                <a:p>
                  <a:pPr>
                    <a:defRPr sz="1330" b="1" i="0" u="none" strike="noStrike" kern="1200" spc="0" baseline="0">
                      <a:solidFill>
                        <a:schemeClr val="accent1"/>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15:layout>
                    <c:manualLayout>
                      <c:w val="0.2390068653319635"/>
                      <c:h val="9.927768436109162E-2"/>
                    </c:manualLayout>
                  </c15:layout>
                </c:ext>
                <c:ext xmlns:c16="http://schemas.microsoft.com/office/drawing/2014/chart" uri="{C3380CC4-5D6E-409C-BE32-E72D297353CC}">
                  <c16:uniqueId val="{00000001-7FD4-4944-A70B-41C8DF7767A6}"/>
                </c:ext>
              </c:extLst>
            </c:dLbl>
            <c:dLbl>
              <c:idx val="1"/>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2"/>
                      </a:solidFill>
                      <a:latin typeface="+mn-lt"/>
                      <a:ea typeface="+mn-ea"/>
                      <a:cs typeface="+mn-cs"/>
                    </a:defRPr>
                  </a:pPr>
                  <a:endParaRPr lang="en-US"/>
                </a:p>
              </c:txPr>
              <c:dLblPos val="outEnd"/>
              <c:showLegendKey val="0"/>
              <c:showVal val="1"/>
              <c:showCatName val="1"/>
              <c:showSerName val="0"/>
              <c:showPercent val="0"/>
              <c:showBubbleSize val="0"/>
              <c:extLst>
                <c:ext xmlns:c16="http://schemas.microsoft.com/office/drawing/2014/chart" uri="{C3380CC4-5D6E-409C-BE32-E72D297353CC}">
                  <c16:uniqueId val="{00000003-7FD4-4944-A70B-41C8DF7767A6}"/>
                </c:ext>
              </c:extLst>
            </c:dLbl>
            <c:dLbl>
              <c:idx val="2"/>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3"/>
                      </a:solidFill>
                      <a:latin typeface="+mn-lt"/>
                      <a:ea typeface="+mn-ea"/>
                      <a:cs typeface="+mn-cs"/>
                    </a:defRPr>
                  </a:pPr>
                  <a:endParaRPr lang="en-US"/>
                </a:p>
              </c:txPr>
              <c:dLblPos val="outEnd"/>
              <c:showLegendKey val="0"/>
              <c:showVal val="1"/>
              <c:showCatName val="1"/>
              <c:showSerName val="0"/>
              <c:showPercent val="0"/>
              <c:showBubbleSize val="0"/>
              <c:extLst>
                <c:ext xmlns:c16="http://schemas.microsoft.com/office/drawing/2014/chart" uri="{C3380CC4-5D6E-409C-BE32-E72D297353CC}">
                  <c16:uniqueId val="{00000005-7FD4-4944-A70B-41C8DF7767A6}"/>
                </c:ext>
              </c:extLst>
            </c:dLbl>
            <c:dLbl>
              <c:idx val="3"/>
              <c:layout>
                <c:manualLayout>
                  <c:x val="1.4918687376401863E-3"/>
                  <c:y val="8.0038672128927308E-3"/>
                </c:manualLayout>
              </c:layout>
              <c:spPr>
                <a:noFill/>
                <a:ln>
                  <a:noFill/>
                </a:ln>
                <a:effectLst/>
              </c:spPr>
              <c:txPr>
                <a:bodyPr rot="0" spcFirstLastPara="1" vertOverflow="ellipsis" vert="horz" wrap="square" lIns="38100" tIns="19050" rIns="38100" bIns="19050" anchor="ctr" anchorCtr="1">
                  <a:noAutofit/>
                </a:bodyPr>
                <a:lstStyle/>
                <a:p>
                  <a:pPr>
                    <a:defRPr sz="1330" b="1" i="0" u="none" strike="noStrike" kern="1200" spc="0" baseline="0">
                      <a:solidFill>
                        <a:schemeClr val="accent4"/>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15:layout>
                    <c:manualLayout>
                      <c:w val="0.22816944670768219"/>
                      <c:h val="9.0188725517999876E-2"/>
                    </c:manualLayout>
                  </c15:layout>
                </c:ext>
                <c:ext xmlns:c16="http://schemas.microsoft.com/office/drawing/2014/chart" uri="{C3380CC4-5D6E-409C-BE32-E72D297353CC}">
                  <c16:uniqueId val="{00000007-7FD4-4944-A70B-41C8DF7767A6}"/>
                </c:ext>
              </c:extLst>
            </c:dLbl>
            <c:dLbl>
              <c:idx val="4"/>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5"/>
                      </a:solidFill>
                      <a:latin typeface="+mn-lt"/>
                      <a:ea typeface="+mn-ea"/>
                      <a:cs typeface="+mn-cs"/>
                    </a:defRPr>
                  </a:pPr>
                  <a:endParaRPr lang="en-US"/>
                </a:p>
              </c:txPr>
              <c:dLblPos val="outEnd"/>
              <c:showLegendKey val="0"/>
              <c:showVal val="1"/>
              <c:showCatName val="1"/>
              <c:showSerName val="0"/>
              <c:showPercent val="0"/>
              <c:showBubbleSize val="0"/>
              <c:extLst>
                <c:ext xmlns:c16="http://schemas.microsoft.com/office/drawing/2014/chart" uri="{C3380CC4-5D6E-409C-BE32-E72D297353CC}">
                  <c16:uniqueId val="{00000009-7FD4-4944-A70B-41C8DF7767A6}"/>
                </c:ext>
              </c:extLst>
            </c:dLbl>
            <c:dLbl>
              <c:idx val="5"/>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6"/>
                      </a:solidFill>
                      <a:latin typeface="+mn-lt"/>
                      <a:ea typeface="+mn-ea"/>
                      <a:cs typeface="+mn-cs"/>
                    </a:defRPr>
                  </a:pPr>
                  <a:endParaRPr lang="en-US"/>
                </a:p>
              </c:txPr>
              <c:dLblPos val="outEnd"/>
              <c:showLegendKey val="0"/>
              <c:showVal val="1"/>
              <c:showCatName val="1"/>
              <c:showSerName val="0"/>
              <c:showPercent val="0"/>
              <c:showBubbleSize val="0"/>
              <c:extLst>
                <c:ext xmlns:c16="http://schemas.microsoft.com/office/drawing/2014/chart" uri="{C3380CC4-5D6E-409C-BE32-E72D297353CC}">
                  <c16:uniqueId val="{0000000B-7FD4-4944-A70B-41C8DF7767A6}"/>
                </c:ext>
              </c:extLst>
            </c:dLbl>
            <c:dLbl>
              <c:idx val="6"/>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1">
                          <a:lumMod val="60000"/>
                        </a:schemeClr>
                      </a:solidFill>
                      <a:latin typeface="+mn-lt"/>
                      <a:ea typeface="+mn-ea"/>
                      <a:cs typeface="+mn-cs"/>
                    </a:defRPr>
                  </a:pPr>
                  <a:endParaRPr lang="en-US"/>
                </a:p>
              </c:txPr>
              <c:dLblPos val="outEnd"/>
              <c:showLegendKey val="0"/>
              <c:showVal val="1"/>
              <c:showCatName val="1"/>
              <c:showSerName val="0"/>
              <c:showPercent val="0"/>
              <c:showBubbleSize val="0"/>
              <c:extLst>
                <c:ext xmlns:c16="http://schemas.microsoft.com/office/drawing/2014/chart" uri="{C3380CC4-5D6E-409C-BE32-E72D297353CC}">
                  <c16:uniqueId val="{0000000D-7FD4-4944-A70B-41C8DF7767A6}"/>
                </c:ext>
              </c:extLst>
            </c:dLbl>
            <c:dLbl>
              <c:idx val="7"/>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2">
                          <a:lumMod val="60000"/>
                        </a:schemeClr>
                      </a:solidFill>
                      <a:latin typeface="+mn-lt"/>
                      <a:ea typeface="+mn-ea"/>
                      <a:cs typeface="+mn-cs"/>
                    </a:defRPr>
                  </a:pPr>
                  <a:endParaRPr lang="en-US"/>
                </a:p>
              </c:txPr>
              <c:dLblPos val="outEnd"/>
              <c:showLegendKey val="0"/>
              <c:showVal val="1"/>
              <c:showCatName val="1"/>
              <c:showSerName val="0"/>
              <c:showPercent val="0"/>
              <c:showBubbleSize val="0"/>
              <c:extLst>
                <c:ext xmlns:c16="http://schemas.microsoft.com/office/drawing/2014/chart" uri="{C3380CC4-5D6E-409C-BE32-E72D297353CC}">
                  <c16:uniqueId val="{0000000F-7FD4-4944-A70B-41C8DF7767A6}"/>
                </c:ext>
              </c:extLst>
            </c:dLbl>
            <c:dLbl>
              <c:idx val="8"/>
              <c:layout>
                <c:manualLayout>
                  <c:x val="5.4712369008249682E-2"/>
                  <c:y val="-1.0457222235012455E-3"/>
                </c:manualLayout>
              </c:layout>
              <c:spPr>
                <a:noFill/>
                <a:ln>
                  <a:noFill/>
                </a:ln>
                <a:effectLst/>
              </c:spPr>
              <c:txPr>
                <a:bodyPr rot="0" spcFirstLastPara="1" vertOverflow="ellipsis" vert="horz" wrap="square" lIns="38100" tIns="19050" rIns="38100" bIns="19050" anchor="ctr" anchorCtr="1">
                  <a:noAutofit/>
                </a:bodyPr>
                <a:lstStyle/>
                <a:p>
                  <a:pPr>
                    <a:defRPr sz="1330" b="1" i="0" u="none" strike="noStrike" kern="1200" spc="0" baseline="0">
                      <a:solidFill>
                        <a:schemeClr val="accent3">
                          <a:lumMod val="60000"/>
                        </a:schemeClr>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15:layout>
                    <c:manualLayout>
                      <c:w val="0.26807714934517157"/>
                      <c:h val="6.7906956555014289E-2"/>
                    </c:manualLayout>
                  </c15:layout>
                </c:ext>
                <c:ext xmlns:c16="http://schemas.microsoft.com/office/drawing/2014/chart" uri="{C3380CC4-5D6E-409C-BE32-E72D297353CC}">
                  <c16:uniqueId val="{00000011-7FD4-4944-A70B-41C8DF7767A6}"/>
                </c:ext>
              </c:extLst>
            </c:dLbl>
            <c:dLbl>
              <c:idx val="9"/>
              <c:layout>
                <c:manualLayout>
                  <c:x val="6.1877291108012919E-2"/>
                  <c:y val="-1.2385071313179469E-2"/>
                </c:manualLayout>
              </c:layout>
              <c:spPr>
                <a:noFill/>
                <a:ln>
                  <a:noFill/>
                </a:ln>
                <a:effectLst/>
              </c:spPr>
              <c:txPr>
                <a:bodyPr rot="0" spcFirstLastPara="1" vertOverflow="ellipsis" vert="horz" wrap="square" lIns="38100" tIns="19050" rIns="38100" bIns="19050" anchor="ctr" anchorCtr="1">
                  <a:noAutofit/>
                </a:bodyPr>
                <a:lstStyle/>
                <a:p>
                  <a:pPr>
                    <a:defRPr sz="1330" b="1" i="0" u="none" strike="noStrike" kern="1200" spc="0" baseline="0">
                      <a:solidFill>
                        <a:schemeClr val="accent4">
                          <a:lumMod val="60000"/>
                        </a:schemeClr>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15:layout>
                    <c:manualLayout>
                      <c:w val="0.25053039237202329"/>
                      <c:h val="7.0324786969150566E-2"/>
                    </c:manualLayout>
                  </c15:layout>
                </c:ext>
                <c:ext xmlns:c16="http://schemas.microsoft.com/office/drawing/2014/chart" uri="{C3380CC4-5D6E-409C-BE32-E72D297353CC}">
                  <c16:uniqueId val="{00000013-7FD4-4944-A70B-41C8DF7767A6}"/>
                </c:ext>
              </c:extLst>
            </c:dLbl>
            <c:spPr>
              <a:noFill/>
              <a:ln>
                <a:noFill/>
              </a:ln>
              <a:effectLst/>
            </c:spPr>
            <c:dLblPos val="outEnd"/>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 1'!$A$4:$A$13</c:f>
              <c:strCache>
                <c:ptCount val="10"/>
                <c:pt idx="0">
                  <c:v>Overexertion/Repetitive</c:v>
                </c:pt>
                <c:pt idx="1">
                  <c:v>Cut/Pierce</c:v>
                </c:pt>
                <c:pt idx="2">
                  <c:v>Falls</c:v>
                </c:pt>
                <c:pt idx="3">
                  <c:v>Caught/Crushed/Pinched</c:v>
                </c:pt>
                <c:pt idx="4">
                  <c:v>Striking/Struck By</c:v>
                </c:pt>
                <c:pt idx="5">
                  <c:v>Bites-Nonvenomous</c:v>
                </c:pt>
                <c:pt idx="6">
                  <c:v>Foreign Body</c:v>
                </c:pt>
                <c:pt idx="7">
                  <c:v>Assault</c:v>
                </c:pt>
                <c:pt idx="8">
                  <c:v>Struck By Falling Object</c:v>
                </c:pt>
                <c:pt idx="9">
                  <c:v>Motor Vehicle Traffic</c:v>
                </c:pt>
              </c:strCache>
            </c:strRef>
          </c:cat>
          <c:val>
            <c:numRef>
              <c:f>'Sheet 1'!$B$4:$B$13</c:f>
              <c:numCache>
                <c:formatCode>0%</c:formatCode>
                <c:ptCount val="10"/>
                <c:pt idx="0">
                  <c:v>0.24152835153849547</c:v>
                </c:pt>
                <c:pt idx="1">
                  <c:v>0.17906234839240823</c:v>
                </c:pt>
                <c:pt idx="2">
                  <c:v>0.13118007674100646</c:v>
                </c:pt>
                <c:pt idx="3">
                  <c:v>8.169535878625718E-2</c:v>
                </c:pt>
                <c:pt idx="4">
                  <c:v>6.4450684347480927E-2</c:v>
                </c:pt>
                <c:pt idx="5">
                  <c:v>4.1046147513267961E-2</c:v>
                </c:pt>
                <c:pt idx="6">
                  <c:v>3.6650446185736756E-2</c:v>
                </c:pt>
                <c:pt idx="7">
                  <c:v>3.5768365651784005E-2</c:v>
                </c:pt>
                <c:pt idx="8">
                  <c:v>3.1328560297555166E-2</c:v>
                </c:pt>
                <c:pt idx="9">
                  <c:v>3.0622895870392967E-2</c:v>
                </c:pt>
              </c:numCache>
            </c:numRef>
          </c:val>
          <c:extLst>
            <c:ext xmlns:c16="http://schemas.microsoft.com/office/drawing/2014/chart" uri="{C3380CC4-5D6E-409C-BE32-E72D297353CC}">
              <c16:uniqueId val="{00000014-7FD4-4944-A70B-41C8DF7767A6}"/>
            </c:ext>
          </c:extLst>
        </c:ser>
        <c:dLbls>
          <c:dLblPos val="outEnd"/>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63" tIns="46583" rIns="93163" bIns="46583" rtlCol="0"/>
          <a:lstStyle>
            <a:lvl1pPr algn="l">
              <a:defRPr sz="1200"/>
            </a:lvl1pPr>
          </a:lstStyle>
          <a:p>
            <a:endParaRPr lang="en-US" dirty="0"/>
          </a:p>
        </p:txBody>
      </p:sp>
      <p:sp>
        <p:nvSpPr>
          <p:cNvPr id="3" name="Date Placeholder 2"/>
          <p:cNvSpPr>
            <a:spLocks noGrp="1"/>
          </p:cNvSpPr>
          <p:nvPr>
            <p:ph type="dt" idx="1"/>
          </p:nvPr>
        </p:nvSpPr>
        <p:spPr>
          <a:xfrm>
            <a:off x="3970939" y="0"/>
            <a:ext cx="3037840" cy="466434"/>
          </a:xfrm>
          <a:prstGeom prst="rect">
            <a:avLst/>
          </a:prstGeom>
        </p:spPr>
        <p:txBody>
          <a:bodyPr vert="horz" lIns="93163" tIns="46583" rIns="93163" bIns="46583" rtlCol="0"/>
          <a:lstStyle>
            <a:lvl1pPr algn="r">
              <a:defRPr sz="1200"/>
            </a:lvl1pPr>
          </a:lstStyle>
          <a:p>
            <a:fld id="{CDC4ADDC-17FF-4FE4-A163-D89C2EB8540B}" type="datetimeFigureOut">
              <a:rPr lang="en-US" smtClean="0"/>
              <a:t>9/26/2024</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63" tIns="46583" rIns="93163" bIns="46583"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63" tIns="46583" rIns="93163" bIns="4658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3037840" cy="466433"/>
          </a:xfrm>
          <a:prstGeom prst="rect">
            <a:avLst/>
          </a:prstGeom>
        </p:spPr>
        <p:txBody>
          <a:bodyPr vert="horz" lIns="93163" tIns="46583" rIns="93163" bIns="46583"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9" y="8829968"/>
            <a:ext cx="3037840" cy="466433"/>
          </a:xfrm>
          <a:prstGeom prst="rect">
            <a:avLst/>
          </a:prstGeom>
        </p:spPr>
        <p:txBody>
          <a:bodyPr vert="horz" lIns="93163" tIns="46583" rIns="93163" bIns="46583" rtlCol="0" anchor="b"/>
          <a:lstStyle>
            <a:lvl1pPr algn="r">
              <a:defRPr sz="1200"/>
            </a:lvl1pPr>
          </a:lstStyle>
          <a:p>
            <a:fld id="{7A6E335F-6B58-4BAC-AAD9-EC2E6DC7157D}" type="slidenum">
              <a:rPr lang="en-US" smtClean="0"/>
              <a:t>‹#›</a:t>
            </a:fld>
            <a:endParaRPr lang="en-US" dirty="0"/>
          </a:p>
        </p:txBody>
      </p:sp>
    </p:spTree>
    <p:extLst>
      <p:ext uri="{BB962C8B-B14F-4D97-AF65-F5344CB8AC3E}">
        <p14:creationId xmlns:p14="http://schemas.microsoft.com/office/powerpoint/2010/main" val="1486455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US" dirty="0"/>
            </a:br>
            <a:endParaRPr lang="en-US" dirty="0">
              <a:effectLst/>
            </a:endParaRPr>
          </a:p>
          <a:p>
            <a:br>
              <a:rPr lang="en-US" b="0" i="0" dirty="0">
                <a:solidFill>
                  <a:srgbClr val="252423"/>
                </a:solidFill>
                <a:effectLst/>
                <a:latin typeface="-apple-system"/>
              </a:rPr>
            </a:br>
            <a:endParaRPr lang="en-US" dirty="0"/>
          </a:p>
        </p:txBody>
      </p:sp>
      <p:sp>
        <p:nvSpPr>
          <p:cNvPr id="4" name="Slide Number Placeholder 3"/>
          <p:cNvSpPr>
            <a:spLocks noGrp="1"/>
          </p:cNvSpPr>
          <p:nvPr>
            <p:ph type="sldNum" sz="quarter" idx="5"/>
          </p:nvPr>
        </p:nvSpPr>
        <p:spPr/>
        <p:txBody>
          <a:bodyPr/>
          <a:lstStyle/>
          <a:p>
            <a:fld id="{7A6E335F-6B58-4BAC-AAD9-EC2E6DC7157D}" type="slidenum">
              <a:rPr lang="en-US" smtClean="0"/>
              <a:t>1</a:t>
            </a:fld>
            <a:endParaRPr lang="en-US" dirty="0"/>
          </a:p>
        </p:txBody>
      </p:sp>
    </p:spTree>
    <p:extLst>
      <p:ext uri="{BB962C8B-B14F-4D97-AF65-F5344CB8AC3E}">
        <p14:creationId xmlns:p14="http://schemas.microsoft.com/office/powerpoint/2010/main" val="31027772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Team prefers center text</a:t>
            </a:r>
          </a:p>
          <a:p>
            <a:endParaRPr lang="en-US" dirty="0"/>
          </a:p>
          <a:p>
            <a:r>
              <a:rPr lang="en-US" dirty="0"/>
              <a:t>QR Code takes you to BWC website. </a:t>
            </a:r>
          </a:p>
        </p:txBody>
      </p:sp>
      <p:sp>
        <p:nvSpPr>
          <p:cNvPr id="4" name="Slide Number Placeholder 3"/>
          <p:cNvSpPr>
            <a:spLocks noGrp="1"/>
          </p:cNvSpPr>
          <p:nvPr>
            <p:ph type="sldNum" sz="quarter" idx="5"/>
          </p:nvPr>
        </p:nvSpPr>
        <p:spPr/>
        <p:txBody>
          <a:bodyPr/>
          <a:lstStyle/>
          <a:p>
            <a:fld id="{7A6E335F-6B58-4BAC-AAD9-EC2E6DC7157D}" type="slidenum">
              <a:rPr lang="en-US" smtClean="0"/>
              <a:t>2</a:t>
            </a:fld>
            <a:endParaRPr lang="en-US" dirty="0"/>
          </a:p>
        </p:txBody>
      </p:sp>
    </p:spTree>
    <p:extLst>
      <p:ext uri="{BB962C8B-B14F-4D97-AF65-F5344CB8AC3E}">
        <p14:creationId xmlns:p14="http://schemas.microsoft.com/office/powerpoint/2010/main" val="259250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002060"/>
                </a:solidFill>
              </a:rPr>
              <a:t>Make note to attendees sometimes classes get cancelled and not removed from the BWC web immediately, please check the BWCLearningCenter.com website to confirm all class schedules. </a:t>
            </a:r>
          </a:p>
          <a:p>
            <a:endParaRPr lang="en-US" dirty="0"/>
          </a:p>
        </p:txBody>
      </p:sp>
      <p:sp>
        <p:nvSpPr>
          <p:cNvPr id="4" name="Slide Number Placeholder 3"/>
          <p:cNvSpPr>
            <a:spLocks noGrp="1"/>
          </p:cNvSpPr>
          <p:nvPr>
            <p:ph type="sldNum" sz="quarter" idx="5"/>
          </p:nvPr>
        </p:nvSpPr>
        <p:spPr/>
        <p:txBody>
          <a:bodyPr/>
          <a:lstStyle/>
          <a:p>
            <a:fld id="{7A6E335F-6B58-4BAC-AAD9-EC2E6DC7157D}" type="slidenum">
              <a:rPr lang="en-US" smtClean="0"/>
              <a:t>4</a:t>
            </a:fld>
            <a:endParaRPr lang="en-US" dirty="0"/>
          </a:p>
        </p:txBody>
      </p:sp>
    </p:spTree>
    <p:extLst>
      <p:ext uri="{BB962C8B-B14F-4D97-AF65-F5344CB8AC3E}">
        <p14:creationId xmlns:p14="http://schemas.microsoft.com/office/powerpoint/2010/main" val="2008795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Info found on BWC Learning Center is the most accurate. QR Code takes you to BWC Learning Center. Use log on credentials to see the training schedule.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6E335F-6B58-4BAC-AAD9-EC2E6DC715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46829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6E335F-6B58-4BAC-AAD9-EC2E6DC715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61804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 attendees to their assigned Employer Service Specialist</a:t>
            </a:r>
          </a:p>
        </p:txBody>
      </p:sp>
      <p:sp>
        <p:nvSpPr>
          <p:cNvPr id="4" name="Slide Number Placeholder 3"/>
          <p:cNvSpPr>
            <a:spLocks noGrp="1"/>
          </p:cNvSpPr>
          <p:nvPr>
            <p:ph type="sldNum" sz="quarter" idx="5"/>
          </p:nvPr>
        </p:nvSpPr>
        <p:spPr/>
        <p:txBody>
          <a:bodyPr/>
          <a:lstStyle/>
          <a:p>
            <a:fld id="{7A6E335F-6B58-4BAC-AAD9-EC2E6DC7157D}" type="slidenum">
              <a:rPr lang="en-US" smtClean="0"/>
              <a:t>9</a:t>
            </a:fld>
            <a:endParaRPr lang="en-US" dirty="0"/>
          </a:p>
        </p:txBody>
      </p:sp>
    </p:spTree>
    <p:extLst>
      <p:ext uri="{BB962C8B-B14F-4D97-AF65-F5344CB8AC3E}">
        <p14:creationId xmlns:p14="http://schemas.microsoft.com/office/powerpoint/2010/main" val="21427321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October being National Ergonomics Month, now is the perfect time to explore the importance of ergonomics in your workplace.</a:t>
            </a:r>
          </a:p>
          <a:p>
            <a:endParaRPr lang="en-US" dirty="0"/>
          </a:p>
          <a:p>
            <a:r>
              <a:rPr lang="en-US" dirty="0"/>
              <a:t>Ergonomics is the science of designing workspaces to fit employees' needs and capabilities.</a:t>
            </a:r>
          </a:p>
          <a:p>
            <a:r>
              <a:rPr lang="en-US" dirty="0"/>
              <a:t>- Focuses on preventing discomfort and musculoskeletal disorders.</a:t>
            </a:r>
          </a:p>
          <a:p>
            <a:r>
              <a:rPr lang="en-US" dirty="0"/>
              <a:t>- Aims to improve employee well-being and productivity.</a:t>
            </a:r>
          </a:p>
          <a:p>
            <a:endParaRPr lang="en-US" dirty="0"/>
          </a:p>
          <a:p>
            <a:r>
              <a:rPr lang="en-US" dirty="0"/>
              <a:t>Importance of Ergonomics</a:t>
            </a:r>
          </a:p>
          <a:p>
            <a:r>
              <a:rPr lang="en-US" dirty="0"/>
              <a:t>- Reduces risk of injury and discomfort.</a:t>
            </a:r>
          </a:p>
          <a:p>
            <a:r>
              <a:rPr lang="en-US" dirty="0"/>
              <a:t>- Enhances productivity and job satisfaction.</a:t>
            </a:r>
          </a:p>
          <a:p>
            <a:r>
              <a:rPr lang="en-US" dirty="0"/>
              <a:t>- Supports overall health and well-being of employees.</a:t>
            </a:r>
          </a:p>
          <a:p>
            <a:endParaRPr lang="en-US" dirty="0"/>
          </a:p>
        </p:txBody>
      </p:sp>
      <p:sp>
        <p:nvSpPr>
          <p:cNvPr id="4" name="Slide Number Placeholder 3"/>
          <p:cNvSpPr>
            <a:spLocks noGrp="1"/>
          </p:cNvSpPr>
          <p:nvPr>
            <p:ph type="sldNum" sz="quarter" idx="5"/>
          </p:nvPr>
        </p:nvSpPr>
        <p:spPr/>
        <p:txBody>
          <a:bodyPr/>
          <a:lstStyle/>
          <a:p>
            <a:fld id="{10EBB104-F036-4B1F-AFF7-E00BB5DDAEE5}" type="slidenum">
              <a:rPr lang="en-US" smtClean="0"/>
              <a:t>10</a:t>
            </a:fld>
            <a:endParaRPr lang="en-US" dirty="0"/>
          </a:p>
        </p:txBody>
      </p:sp>
    </p:spTree>
    <p:extLst>
      <p:ext uri="{BB962C8B-B14F-4D97-AF65-F5344CB8AC3E}">
        <p14:creationId xmlns:p14="http://schemas.microsoft.com/office/powerpoint/2010/main" val="31622475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Ohio overexertion injuries account for 25% of all workers’ compensation claims. These sprain and strains injuries are often costly.  The average lost time claim cost in 2022 for an overexertion injury is $18,000.</a:t>
            </a:r>
          </a:p>
          <a:p>
            <a:endParaRPr lang="en-US" dirty="0"/>
          </a:p>
          <a:p>
            <a:r>
              <a:rPr lang="en-US" dirty="0"/>
              <a:t>Benefits of Ergonomic Investments</a:t>
            </a:r>
          </a:p>
          <a:p>
            <a:r>
              <a:rPr lang="en-US" dirty="0"/>
              <a:t>- Reduced Discomfort and Fatigue: Leads to fewer absences, improved employee retention, and higher productivity.</a:t>
            </a:r>
          </a:p>
          <a:p>
            <a:r>
              <a:rPr lang="en-US" dirty="0"/>
              <a:t>- Cost Savings: Decreases the incidence of costly injuries and claims.</a:t>
            </a:r>
          </a:p>
          <a:p>
            <a:endParaRPr lang="en-US" dirty="0"/>
          </a:p>
          <a:p>
            <a:r>
              <a:rPr lang="en-US" dirty="0"/>
              <a:t>Simple changes can make a big difference, such as adjusting the height of a workstation, providing lift assist devices, and encouraging regular breaks. </a:t>
            </a:r>
          </a:p>
          <a:p>
            <a:endParaRPr lang="en-US" dirty="0"/>
          </a:p>
          <a:p>
            <a:r>
              <a:rPr lang="en-US" dirty="0"/>
              <a:t>2022 BWC Claim Data</a:t>
            </a:r>
          </a:p>
        </p:txBody>
      </p:sp>
      <p:sp>
        <p:nvSpPr>
          <p:cNvPr id="4" name="Slide Number Placeholder 3"/>
          <p:cNvSpPr>
            <a:spLocks noGrp="1"/>
          </p:cNvSpPr>
          <p:nvPr>
            <p:ph type="sldNum" sz="quarter" idx="5"/>
          </p:nvPr>
        </p:nvSpPr>
        <p:spPr/>
        <p:txBody>
          <a:bodyPr/>
          <a:lstStyle/>
          <a:p>
            <a:fld id="{10EBB104-F036-4B1F-AFF7-E00BB5DDAEE5}" type="slidenum">
              <a:rPr lang="en-US" smtClean="0"/>
              <a:t>11</a:t>
            </a:fld>
            <a:endParaRPr lang="en-US" dirty="0"/>
          </a:p>
        </p:txBody>
      </p:sp>
    </p:spTree>
    <p:extLst>
      <p:ext uri="{BB962C8B-B14F-4D97-AF65-F5344CB8AC3E}">
        <p14:creationId xmlns:p14="http://schemas.microsoft.com/office/powerpoint/2010/main" val="6047957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those looking to improve their ergonomic practices, BWC Safety Services is your partner. BWC provides comprehensive ergonomic services and guidance to help identify and address ergonomic risk factors in the workplace. These no-cost services include expert consultations, assessments, training, and resources designed to improve workplace safety and comfort. So, this National Ergonomics Month we encourage you to prioritize ergonomics in your workplace with the support of BWC Safety Services. Ergonomics is a win-win for both your employees and your business.</a:t>
            </a:r>
          </a:p>
          <a:p>
            <a:endParaRPr lang="en-US" dirty="0"/>
          </a:p>
          <a:p>
            <a:endParaRPr lang="en-US" dirty="0"/>
          </a:p>
          <a:p>
            <a:r>
              <a:rPr lang="en-US" dirty="0"/>
              <a:t>BWC Safety Services</a:t>
            </a:r>
          </a:p>
          <a:p>
            <a:r>
              <a:rPr lang="en-US" dirty="0"/>
              <a:t>- Provides no-cost ergonomic consultations and assessments.</a:t>
            </a:r>
          </a:p>
          <a:p>
            <a:r>
              <a:rPr lang="en-US" dirty="0"/>
              <a:t>- Offers training and resources to improve workplace safety and comfort.</a:t>
            </a:r>
          </a:p>
          <a:p>
            <a:endParaRPr lang="en-US" dirty="0"/>
          </a:p>
          <a:p>
            <a:r>
              <a:rPr lang="en-US" dirty="0"/>
              <a:t>How to Take Action</a:t>
            </a:r>
          </a:p>
          <a:p>
            <a:r>
              <a:rPr lang="en-US" dirty="0"/>
              <a:t>- Contact BWC Safety Services for expert guidance.</a:t>
            </a:r>
          </a:p>
          <a:p>
            <a:r>
              <a:rPr lang="en-US" dirty="0"/>
              <a:t>- Implement ergonomic practices to enhance workplace well-being and productivity.</a:t>
            </a:r>
          </a:p>
          <a:p>
            <a:endParaRPr lang="en-US" dirty="0"/>
          </a:p>
          <a:p>
            <a:r>
              <a:rPr lang="en-US" dirty="0"/>
              <a:t>National Ergonomics Month</a:t>
            </a:r>
          </a:p>
          <a:p>
            <a:r>
              <a:rPr lang="en-US" dirty="0"/>
              <a:t>- A great opportunity to prioritize and implement ergonomic improvements.</a:t>
            </a:r>
          </a:p>
          <a:p>
            <a:r>
              <a:rPr lang="en-US" dirty="0"/>
              <a:t>- Ergonomics is a win-win for both employees and your business.</a:t>
            </a:r>
          </a:p>
          <a:p>
            <a:endParaRPr lang="en-US" dirty="0"/>
          </a:p>
        </p:txBody>
      </p:sp>
      <p:sp>
        <p:nvSpPr>
          <p:cNvPr id="4" name="Slide Number Placeholder 3"/>
          <p:cNvSpPr>
            <a:spLocks noGrp="1"/>
          </p:cNvSpPr>
          <p:nvPr>
            <p:ph type="sldNum" sz="quarter" idx="5"/>
          </p:nvPr>
        </p:nvSpPr>
        <p:spPr/>
        <p:txBody>
          <a:bodyPr/>
          <a:lstStyle/>
          <a:p>
            <a:fld id="{10EBB104-F036-4B1F-AFF7-E00BB5DDAEE5}" type="slidenum">
              <a:rPr lang="en-US" smtClean="0"/>
              <a:t>12</a:t>
            </a:fld>
            <a:endParaRPr lang="en-US" dirty="0"/>
          </a:p>
        </p:txBody>
      </p:sp>
    </p:spTree>
    <p:extLst>
      <p:ext uri="{BB962C8B-B14F-4D97-AF65-F5344CB8AC3E}">
        <p14:creationId xmlns:p14="http://schemas.microsoft.com/office/powerpoint/2010/main" val="25396389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6E335F-6B58-4BAC-AAD9-EC2E6DC7157D}" type="slidenum">
              <a:rPr lang="en-US" smtClean="0"/>
              <a:t>13</a:t>
            </a:fld>
            <a:endParaRPr lang="en-US" dirty="0"/>
          </a:p>
        </p:txBody>
      </p:sp>
    </p:spTree>
    <p:extLst>
      <p:ext uri="{BB962C8B-B14F-4D97-AF65-F5344CB8AC3E}">
        <p14:creationId xmlns:p14="http://schemas.microsoft.com/office/powerpoint/2010/main" val="246695107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Intro Slide DEV">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95D5F13-E17F-7F4B-B90E-02AA9844EE68}"/>
              </a:ext>
            </a:extLst>
          </p:cNvPr>
          <p:cNvSpPr/>
          <p:nvPr userDrawn="1"/>
        </p:nvSpPr>
        <p:spPr>
          <a:xfrm>
            <a:off x="0" y="5040360"/>
            <a:ext cx="12192000" cy="1817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cxnSp>
        <p:nvCxnSpPr>
          <p:cNvPr id="14" name="Straight Connector 13">
            <a:extLst>
              <a:ext uri="{FF2B5EF4-FFF2-40B4-BE49-F238E27FC236}">
                <a16:creationId xmlns:a16="http://schemas.microsoft.com/office/drawing/2014/main" id="{F201B720-2471-8549-925A-3799CDB9719D}"/>
              </a:ext>
            </a:extLst>
          </p:cNvPr>
          <p:cNvCxnSpPr>
            <a:cxnSpLocks/>
          </p:cNvCxnSpPr>
          <p:nvPr userDrawn="1"/>
        </p:nvCxnSpPr>
        <p:spPr>
          <a:xfrm>
            <a:off x="2338648" y="1864885"/>
            <a:ext cx="7514705"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9C8D9A76-764D-4243-BE8A-AFC03BBA7113}"/>
              </a:ext>
            </a:extLst>
          </p:cNvPr>
          <p:cNvSpPr>
            <a:spLocks noGrp="1"/>
          </p:cNvSpPr>
          <p:nvPr>
            <p:ph type="body" sz="quarter" idx="10" hasCustomPrompt="1"/>
          </p:nvPr>
        </p:nvSpPr>
        <p:spPr>
          <a:xfrm>
            <a:off x="2338649" y="2139210"/>
            <a:ext cx="7514704" cy="2500702"/>
          </a:xfrm>
          <a:prstGeom prst="rect">
            <a:avLst/>
          </a:prstGeom>
        </p:spPr>
        <p:txBody>
          <a:bodyPr/>
          <a:lstStyle>
            <a:lvl1pPr marL="0" indent="0" algn="ctr">
              <a:buNone/>
              <a:defRPr>
                <a:latin typeface="Source Sans 3" panose="020B0503030403020204" pitchFamily="34" charset="0"/>
              </a:defRPr>
            </a:lvl1pPr>
            <a:lvl2pPr marL="548640" indent="0">
              <a:buNone/>
              <a:defRPr/>
            </a:lvl2pPr>
          </a:lstStyle>
          <a:p>
            <a:pPr lvl="0"/>
            <a:r>
              <a:rPr lang="en-US" dirty="0"/>
              <a:t>Vestibulum ante ipsum </a:t>
            </a:r>
            <a:r>
              <a:rPr lang="en-US" dirty="0" err="1"/>
              <a:t>primis</a:t>
            </a:r>
            <a:r>
              <a:rPr lang="en-US" dirty="0"/>
              <a:t> in </a:t>
            </a:r>
            <a:r>
              <a:rPr lang="en-US" dirty="0" err="1"/>
              <a:t>faucibus</a:t>
            </a:r>
            <a:r>
              <a:rPr lang="en-US" dirty="0"/>
              <a:t> </a:t>
            </a:r>
            <a:r>
              <a:rPr lang="en-US" dirty="0" err="1"/>
              <a:t>orci</a:t>
            </a:r>
            <a:r>
              <a:rPr lang="en-US" dirty="0"/>
              <a:t> </a:t>
            </a:r>
            <a:r>
              <a:rPr lang="en-US" dirty="0" err="1"/>
              <a:t>luctus</a:t>
            </a:r>
            <a:r>
              <a:rPr lang="en-US" dirty="0"/>
              <a:t> et </a:t>
            </a:r>
            <a:r>
              <a:rPr lang="en-US" dirty="0" err="1"/>
              <a:t>ultrices</a:t>
            </a:r>
            <a:r>
              <a:rPr lang="en-US" dirty="0"/>
              <a:t> </a:t>
            </a:r>
            <a:r>
              <a:rPr lang="en-US" dirty="0" err="1"/>
              <a:t>posuere</a:t>
            </a:r>
            <a:r>
              <a:rPr lang="en-US" dirty="0"/>
              <a:t> </a:t>
            </a:r>
            <a:r>
              <a:rPr lang="en-US" dirty="0" err="1"/>
              <a:t>cubilia</a:t>
            </a:r>
            <a:r>
              <a:rPr lang="en-US" dirty="0"/>
              <a:t> Curae; </a:t>
            </a:r>
            <a:r>
              <a:rPr lang="en-US" dirty="0" err="1"/>
              <a:t>Fusce</a:t>
            </a:r>
            <a:r>
              <a:rPr lang="en-US" dirty="0"/>
              <a:t> id </a:t>
            </a:r>
            <a:r>
              <a:rPr lang="en-US" dirty="0" err="1"/>
              <a:t>purus</a:t>
            </a:r>
            <a:r>
              <a:rPr lang="en-US" dirty="0"/>
              <a:t>. </a:t>
            </a:r>
            <a:r>
              <a:rPr lang="en-US" dirty="0" err="1"/>
              <a:t>Phasellus</a:t>
            </a:r>
            <a:r>
              <a:rPr lang="en-US" dirty="0"/>
              <a:t> </a:t>
            </a:r>
            <a:r>
              <a:rPr lang="en-US" dirty="0" err="1"/>
              <a:t>blandit</a:t>
            </a:r>
            <a:r>
              <a:rPr lang="en-US" dirty="0"/>
              <a:t> </a:t>
            </a:r>
            <a:r>
              <a:rPr lang="en-US" dirty="0" err="1"/>
              <a:t>leo</a:t>
            </a:r>
            <a:r>
              <a:rPr lang="en-US" dirty="0"/>
              <a:t> </a:t>
            </a:r>
            <a:r>
              <a:rPr lang="en-US" dirty="0" err="1"/>
              <a:t>ut</a:t>
            </a:r>
            <a:r>
              <a:rPr lang="en-US" dirty="0"/>
              <a:t> </a:t>
            </a:r>
            <a:r>
              <a:rPr lang="en-US" dirty="0" err="1"/>
              <a:t>odio</a:t>
            </a:r>
            <a:r>
              <a:rPr lang="en-US" dirty="0"/>
              <a:t>.</a:t>
            </a:r>
          </a:p>
        </p:txBody>
      </p:sp>
      <p:pic>
        <p:nvPicPr>
          <p:cNvPr id="2" name="Picture 1" descr="Ohio Bureau of Workers' Compensation Logo">
            <a:extLst>
              <a:ext uri="{FF2B5EF4-FFF2-40B4-BE49-F238E27FC236}">
                <a16:creationId xmlns:a16="http://schemas.microsoft.com/office/drawing/2014/main" id="{621E2ABE-0563-D687-6A39-79C79837750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544477" y="5366411"/>
            <a:ext cx="3103046" cy="723957"/>
          </a:xfrm>
          <a:prstGeom prst="rect">
            <a:avLst/>
          </a:prstGeom>
        </p:spPr>
      </p:pic>
      <p:sp>
        <p:nvSpPr>
          <p:cNvPr id="15" name="Title Placeholder 6">
            <a:extLst>
              <a:ext uri="{FF2B5EF4-FFF2-40B4-BE49-F238E27FC236}">
                <a16:creationId xmlns:a16="http://schemas.microsoft.com/office/drawing/2014/main" id="{1BC007B7-6D96-5BCC-6209-90A7E75F293B}"/>
              </a:ext>
            </a:extLst>
          </p:cNvPr>
          <p:cNvSpPr>
            <a:spLocks noGrp="1"/>
          </p:cNvSpPr>
          <p:nvPr>
            <p:ph type="title" hasCustomPrompt="1"/>
          </p:nvPr>
        </p:nvSpPr>
        <p:spPr>
          <a:xfrm>
            <a:off x="381000" y="830506"/>
            <a:ext cx="11430000" cy="982861"/>
          </a:xfrm>
          <a:prstGeom prst="rect">
            <a:avLst/>
          </a:prstGeom>
        </p:spPr>
        <p:txBody>
          <a:bodyPr vert="horz" lIns="91440" tIns="45720" rIns="91440" bIns="45720" rtlCol="0" anchor="t">
            <a:normAutofit/>
          </a:bodyPr>
          <a:lstStyle>
            <a:lvl1pPr algn="ctr">
              <a:defRPr sz="6000"/>
            </a:lvl1pPr>
          </a:lstStyle>
          <a:p>
            <a:r>
              <a:rPr lang="en-US" dirty="0"/>
              <a:t>PRESENTATION TITLE</a:t>
            </a:r>
          </a:p>
        </p:txBody>
      </p:sp>
    </p:spTree>
    <p:extLst>
      <p:ext uri="{BB962C8B-B14F-4D97-AF65-F5344CB8AC3E}">
        <p14:creationId xmlns:p14="http://schemas.microsoft.com/office/powerpoint/2010/main" val="979810680"/>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resenter 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54C5D952-7020-4B33-84F7-CBC1B869BB00}"/>
              </a:ext>
            </a:extLst>
          </p:cNvPr>
          <p:cNvSpPr>
            <a:spLocks noGrp="1"/>
          </p:cNvSpPr>
          <p:nvPr>
            <p:ph type="body" sz="quarter" idx="15" hasCustomPrompt="1"/>
          </p:nvPr>
        </p:nvSpPr>
        <p:spPr>
          <a:xfrm>
            <a:off x="386810" y="1114428"/>
            <a:ext cx="5219169" cy="830263"/>
          </a:xfrm>
          <a:prstGeom prst="rect">
            <a:avLst/>
          </a:prstGeom>
        </p:spPr>
        <p:txBody>
          <a:bodyPr>
            <a:normAutofit/>
          </a:bodyPr>
          <a:lstStyle>
            <a:lvl1pPr marL="0" indent="0">
              <a:buNone/>
              <a:defRPr sz="2400">
                <a:solidFill>
                  <a:schemeClr val="tx1"/>
                </a:solidFill>
                <a:latin typeface="Source Sans 3" panose="020B0503030403020204" pitchFamily="34" charset="0"/>
              </a:defRPr>
            </a:lvl1pPr>
          </a:lstStyle>
          <a:p>
            <a:pPr lvl="0"/>
            <a:r>
              <a:rPr lang="en-US" dirty="0"/>
              <a:t>Click to edit subtitle</a:t>
            </a:r>
          </a:p>
        </p:txBody>
      </p:sp>
      <p:sp>
        <p:nvSpPr>
          <p:cNvPr id="28" name="Text Placeholder 27">
            <a:extLst>
              <a:ext uri="{FF2B5EF4-FFF2-40B4-BE49-F238E27FC236}">
                <a16:creationId xmlns:a16="http://schemas.microsoft.com/office/drawing/2014/main" id="{D3068A40-1D69-47F3-AA7E-9CA2BC3F3834}"/>
              </a:ext>
            </a:extLst>
          </p:cNvPr>
          <p:cNvSpPr>
            <a:spLocks noGrp="1"/>
          </p:cNvSpPr>
          <p:nvPr>
            <p:ph type="body" sz="quarter" idx="16" hasCustomPrompt="1"/>
          </p:nvPr>
        </p:nvSpPr>
        <p:spPr>
          <a:xfrm>
            <a:off x="381001" y="4511176"/>
            <a:ext cx="5235550" cy="1336426"/>
          </a:xfrm>
          <a:prstGeom prst="rect">
            <a:avLst/>
          </a:prstGeom>
        </p:spPr>
        <p:txBody>
          <a:bodyPr>
            <a:normAutofit/>
          </a:bodyPr>
          <a:lstStyle>
            <a:lvl1pPr marL="0" indent="0">
              <a:buNone/>
              <a:defRPr sz="2000" b="0">
                <a:latin typeface="Source Sans 3" panose="020B0503030403020204" pitchFamily="34" charset="0"/>
              </a:defRPr>
            </a:lvl1pPr>
          </a:lstStyle>
          <a:p>
            <a:pPr lvl="0"/>
            <a:r>
              <a:rPr lang="en-US" dirty="0"/>
              <a:t>Click to add additional info</a:t>
            </a:r>
          </a:p>
        </p:txBody>
      </p:sp>
      <p:sp>
        <p:nvSpPr>
          <p:cNvPr id="11" name="Text Placeholder 21">
            <a:extLst>
              <a:ext uri="{FF2B5EF4-FFF2-40B4-BE49-F238E27FC236}">
                <a16:creationId xmlns:a16="http://schemas.microsoft.com/office/drawing/2014/main" id="{842910E7-43EF-44FD-A4C0-9AECABD8CC5F}"/>
              </a:ext>
            </a:extLst>
          </p:cNvPr>
          <p:cNvSpPr>
            <a:spLocks noGrp="1"/>
          </p:cNvSpPr>
          <p:nvPr>
            <p:ph type="body" sz="quarter" idx="17" hasCustomPrompt="1"/>
          </p:nvPr>
        </p:nvSpPr>
        <p:spPr>
          <a:xfrm>
            <a:off x="381001" y="3507165"/>
            <a:ext cx="5240310" cy="624860"/>
          </a:xfrm>
          <a:prstGeom prst="rect">
            <a:avLst/>
          </a:prstGeom>
        </p:spPr>
        <p:txBody>
          <a:bodyPr>
            <a:normAutofit/>
          </a:bodyPr>
          <a:lstStyle>
            <a:lvl1pPr marL="0" indent="0">
              <a:buNone/>
              <a:defRPr sz="2000">
                <a:solidFill>
                  <a:schemeClr val="bg1">
                    <a:lumMod val="65000"/>
                  </a:schemeClr>
                </a:solidFill>
                <a:latin typeface="Source Sans 3" panose="020B0503030403020204" pitchFamily="34" charset="0"/>
                <a:ea typeface="Source Serif Pro" panose="02040603050405020204" pitchFamily="18" charset="0"/>
              </a:defRPr>
            </a:lvl1pPr>
          </a:lstStyle>
          <a:p>
            <a:pPr lvl="0"/>
            <a:r>
              <a:rPr lang="en-US" dirty="0"/>
              <a:t>Title of presenter</a:t>
            </a:r>
          </a:p>
        </p:txBody>
      </p:sp>
      <p:sp>
        <p:nvSpPr>
          <p:cNvPr id="19" name="Text Placeholder 19">
            <a:extLst>
              <a:ext uri="{FF2B5EF4-FFF2-40B4-BE49-F238E27FC236}">
                <a16:creationId xmlns:a16="http://schemas.microsoft.com/office/drawing/2014/main" id="{E1D283C1-F316-43F0-BDE2-800E11D4BF38}"/>
              </a:ext>
            </a:extLst>
          </p:cNvPr>
          <p:cNvSpPr>
            <a:spLocks noGrp="1"/>
          </p:cNvSpPr>
          <p:nvPr>
            <p:ph type="body" sz="quarter" idx="14" hasCustomPrompt="1"/>
          </p:nvPr>
        </p:nvSpPr>
        <p:spPr>
          <a:xfrm>
            <a:off x="376240" y="2556086"/>
            <a:ext cx="5240310" cy="479092"/>
          </a:xfrm>
          <a:prstGeom prst="rect">
            <a:avLst/>
          </a:prstGeom>
        </p:spPr>
        <p:txBody>
          <a:bodyPr>
            <a:noAutofit/>
          </a:bodyPr>
          <a:lstStyle>
            <a:lvl1pPr marL="0" indent="0">
              <a:spcBef>
                <a:spcPts val="0"/>
              </a:spcBef>
              <a:buFontTx/>
              <a:buNone/>
              <a:defRPr sz="2800" b="1" cap="all" baseline="0">
                <a:solidFill>
                  <a:srgbClr val="002060"/>
                </a:solidFill>
                <a:latin typeface="Source Sans 3" panose="020B0503030403020204" pitchFamily="34" charset="0"/>
              </a:defRPr>
            </a:lvl1pPr>
          </a:lstStyle>
          <a:p>
            <a:pPr lvl="0"/>
            <a:r>
              <a:rPr lang="en-US" dirty="0"/>
              <a:t>First Name</a:t>
            </a:r>
          </a:p>
        </p:txBody>
      </p:sp>
      <p:sp>
        <p:nvSpPr>
          <p:cNvPr id="21" name="Text Placeholder 19">
            <a:extLst>
              <a:ext uri="{FF2B5EF4-FFF2-40B4-BE49-F238E27FC236}">
                <a16:creationId xmlns:a16="http://schemas.microsoft.com/office/drawing/2014/main" id="{C1223FDD-7488-4253-8BC8-8FEC76158AD1}"/>
              </a:ext>
            </a:extLst>
          </p:cNvPr>
          <p:cNvSpPr>
            <a:spLocks noGrp="1"/>
          </p:cNvSpPr>
          <p:nvPr>
            <p:ph type="body" sz="quarter" idx="20" hasCustomPrompt="1"/>
          </p:nvPr>
        </p:nvSpPr>
        <p:spPr>
          <a:xfrm>
            <a:off x="376240" y="3027689"/>
            <a:ext cx="5240310" cy="479092"/>
          </a:xfrm>
          <a:prstGeom prst="rect">
            <a:avLst/>
          </a:prstGeom>
        </p:spPr>
        <p:txBody>
          <a:bodyPr>
            <a:noAutofit/>
          </a:bodyPr>
          <a:lstStyle>
            <a:lvl1pPr marL="0" indent="0">
              <a:spcBef>
                <a:spcPts val="0"/>
              </a:spcBef>
              <a:buFontTx/>
              <a:buNone/>
              <a:defRPr sz="2800" b="1" cap="all" baseline="0">
                <a:solidFill>
                  <a:srgbClr val="002060"/>
                </a:solidFill>
                <a:latin typeface="Source Sans 3" panose="020B0503030403020204" pitchFamily="34" charset="0"/>
              </a:defRPr>
            </a:lvl1pPr>
          </a:lstStyle>
          <a:p>
            <a:pPr lvl="0"/>
            <a:r>
              <a:rPr lang="en-US" dirty="0"/>
              <a:t>Last Name</a:t>
            </a:r>
          </a:p>
        </p:txBody>
      </p:sp>
      <p:sp>
        <p:nvSpPr>
          <p:cNvPr id="5" name="Picture Placeholder 4">
            <a:extLst>
              <a:ext uri="{FF2B5EF4-FFF2-40B4-BE49-F238E27FC236}">
                <a16:creationId xmlns:a16="http://schemas.microsoft.com/office/drawing/2014/main" id="{FA81CFAB-6E89-DB44-BE09-32E905D91A5B}"/>
              </a:ext>
            </a:extLst>
          </p:cNvPr>
          <p:cNvSpPr>
            <a:spLocks noGrp="1"/>
          </p:cNvSpPr>
          <p:nvPr>
            <p:ph type="pic" sz="quarter" idx="21"/>
          </p:nvPr>
        </p:nvSpPr>
        <p:spPr>
          <a:xfrm>
            <a:off x="5825484" y="1114428"/>
            <a:ext cx="5985516" cy="4701756"/>
          </a:xfrm>
          <a:prstGeom prst="rect">
            <a:avLst/>
          </a:prstGeom>
        </p:spPr>
        <p:txBody>
          <a:bodyPr>
            <a:normAutofit/>
          </a:bodyPr>
          <a:lstStyle>
            <a:lvl1pPr>
              <a:defRPr sz="2000">
                <a:solidFill>
                  <a:schemeClr val="bg1">
                    <a:lumMod val="65000"/>
                  </a:schemeClr>
                </a:solidFill>
                <a:latin typeface="Source Sans 3" panose="020B0503030403020204" pitchFamily="34" charset="0"/>
              </a:defRPr>
            </a:lvl1pPr>
          </a:lstStyle>
          <a:p>
            <a:r>
              <a:rPr lang="en-US" dirty="0"/>
              <a:t>Click icon to add picture</a:t>
            </a:r>
          </a:p>
        </p:txBody>
      </p:sp>
      <p:sp>
        <p:nvSpPr>
          <p:cNvPr id="23" name="Title 22">
            <a:extLst>
              <a:ext uri="{FF2B5EF4-FFF2-40B4-BE49-F238E27FC236}">
                <a16:creationId xmlns:a16="http://schemas.microsoft.com/office/drawing/2014/main" id="{D518BF1B-32A6-9D47-93A2-A5E48DB86C49}"/>
              </a:ext>
            </a:extLst>
          </p:cNvPr>
          <p:cNvSpPr>
            <a:spLocks noGrp="1"/>
          </p:cNvSpPr>
          <p:nvPr>
            <p:ph type="title" hasCustomPrompt="1"/>
          </p:nvPr>
        </p:nvSpPr>
        <p:spPr>
          <a:xfrm>
            <a:off x="386810" y="503033"/>
            <a:ext cx="10515600" cy="569913"/>
          </a:xfrm>
        </p:spPr>
        <p:txBody>
          <a:bodyPr/>
          <a:lstStyle>
            <a:lvl1pPr>
              <a:defRPr>
                <a:latin typeface="Source Sans 3" panose="020B0503030403020204" pitchFamily="34" charset="0"/>
              </a:defRPr>
            </a:lvl1pPr>
          </a:lstStyle>
          <a:p>
            <a:r>
              <a:rPr lang="en-US" dirty="0"/>
              <a:t>Click to edit presentation title</a:t>
            </a:r>
          </a:p>
        </p:txBody>
      </p:sp>
      <p:sp>
        <p:nvSpPr>
          <p:cNvPr id="24" name="Footer Placeholder 23">
            <a:extLst>
              <a:ext uri="{FF2B5EF4-FFF2-40B4-BE49-F238E27FC236}">
                <a16:creationId xmlns:a16="http://schemas.microsoft.com/office/drawing/2014/main" id="{0EBDA6E4-77F4-A64D-89B8-E757AE4EAEAD}"/>
              </a:ext>
            </a:extLst>
          </p:cNvPr>
          <p:cNvSpPr>
            <a:spLocks noGrp="1"/>
          </p:cNvSpPr>
          <p:nvPr>
            <p:ph type="ftr" sz="quarter" idx="22"/>
          </p:nvPr>
        </p:nvSpPr>
        <p:spPr>
          <a:xfrm>
            <a:off x="205902" y="6356350"/>
            <a:ext cx="7935098" cy="365125"/>
          </a:xfrm>
          <a:prstGeom prst="rect">
            <a:avLst/>
          </a:prstGeom>
        </p:spPr>
        <p:txBody>
          <a:bodyPr/>
          <a:lstStyle>
            <a:lvl1pPr>
              <a:defRPr/>
            </a:lvl1pPr>
          </a:lstStyle>
          <a:p>
            <a:endParaRPr lang="en-US" dirty="0"/>
          </a:p>
        </p:txBody>
      </p:sp>
      <p:sp>
        <p:nvSpPr>
          <p:cNvPr id="25" name="Slide Number Placeholder 24">
            <a:extLst>
              <a:ext uri="{FF2B5EF4-FFF2-40B4-BE49-F238E27FC236}">
                <a16:creationId xmlns:a16="http://schemas.microsoft.com/office/drawing/2014/main" id="{0D96C5DD-3C5E-0B4F-829A-6F347372DF45}"/>
              </a:ext>
            </a:extLst>
          </p:cNvPr>
          <p:cNvSpPr>
            <a:spLocks noGrp="1"/>
          </p:cNvSpPr>
          <p:nvPr>
            <p:ph type="sldNum" sz="quarter" idx="23"/>
          </p:nvPr>
        </p:nvSpPr>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2411291930"/>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18" name="Slide Number Placeholder 17">
            <a:extLst>
              <a:ext uri="{FF2B5EF4-FFF2-40B4-BE49-F238E27FC236}">
                <a16:creationId xmlns:a16="http://schemas.microsoft.com/office/drawing/2014/main" id="{7DF61195-A0F3-2E4F-BC0B-8D1AD1E2E510}"/>
              </a:ext>
            </a:extLst>
          </p:cNvPr>
          <p:cNvSpPr>
            <a:spLocks noGrp="1"/>
          </p:cNvSpPr>
          <p:nvPr>
            <p:ph type="sldNum" sz="quarter" idx="11"/>
          </p:nvPr>
        </p:nvSpPr>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3276244856"/>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Title +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98D6F-B8D2-8645-91DD-AFAD33847913}"/>
              </a:ext>
            </a:extLst>
          </p:cNvPr>
          <p:cNvSpPr>
            <a:spLocks noGrp="1"/>
          </p:cNvSpPr>
          <p:nvPr>
            <p:ph type="title" hasCustomPrompt="1"/>
          </p:nvPr>
        </p:nvSpPr>
        <p:spPr>
          <a:xfrm>
            <a:off x="380999" y="1104258"/>
            <a:ext cx="11086475" cy="889427"/>
          </a:xfrm>
          <a:prstGeom prst="rect">
            <a:avLst/>
          </a:prstGeom>
        </p:spPr>
        <p:txBody>
          <a:bodyPr anchor="t"/>
          <a:lstStyle>
            <a:lvl1pPr algn="l">
              <a:lnSpc>
                <a:spcPts val="6200"/>
              </a:lnSpc>
              <a:defRPr sz="6000">
                <a:latin typeface="Source Sans 3" panose="020B0503030403020204" pitchFamily="34" charset="0"/>
              </a:defRPr>
            </a:lvl1pPr>
          </a:lstStyle>
          <a:p>
            <a:r>
              <a:rPr lang="en-US" dirty="0"/>
              <a:t>CLICK TO EDIT TITLE</a:t>
            </a:r>
          </a:p>
        </p:txBody>
      </p:sp>
      <p:sp>
        <p:nvSpPr>
          <p:cNvPr id="3" name="Text Placeholder 2">
            <a:extLst>
              <a:ext uri="{FF2B5EF4-FFF2-40B4-BE49-F238E27FC236}">
                <a16:creationId xmlns:a16="http://schemas.microsoft.com/office/drawing/2014/main" id="{017482B6-B14E-2840-9894-155B86AF1438}"/>
              </a:ext>
            </a:extLst>
          </p:cNvPr>
          <p:cNvSpPr>
            <a:spLocks noGrp="1"/>
          </p:cNvSpPr>
          <p:nvPr>
            <p:ph type="body" idx="1" hasCustomPrompt="1"/>
          </p:nvPr>
        </p:nvSpPr>
        <p:spPr>
          <a:xfrm>
            <a:off x="381000" y="2230132"/>
            <a:ext cx="9107774" cy="3523609"/>
          </a:xfrm>
          <a:prstGeom prst="rect">
            <a:avLst/>
          </a:prstGeom>
        </p:spPr>
        <p:txBody>
          <a:bodyPr/>
          <a:lstStyle>
            <a:lvl1pPr marL="0" indent="0">
              <a:buNone/>
              <a:defRPr sz="2400">
                <a:solidFill>
                  <a:schemeClr val="tx1"/>
                </a:solidFill>
                <a:latin typeface="Source Sans 3" panose="020B0503030403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text</a:t>
            </a:r>
          </a:p>
        </p:txBody>
      </p:sp>
      <p:sp>
        <p:nvSpPr>
          <p:cNvPr id="19" name="Slide Number Placeholder 18">
            <a:extLst>
              <a:ext uri="{FF2B5EF4-FFF2-40B4-BE49-F238E27FC236}">
                <a16:creationId xmlns:a16="http://schemas.microsoft.com/office/drawing/2014/main" id="{EB10EEF6-A19D-EF4F-8170-16C700AD679D}"/>
              </a:ext>
            </a:extLst>
          </p:cNvPr>
          <p:cNvSpPr>
            <a:spLocks noGrp="1"/>
          </p:cNvSpPr>
          <p:nvPr>
            <p:ph type="sldNum" sz="quarter" idx="11"/>
          </p:nvPr>
        </p:nvSpPr>
        <p:spPr/>
        <p:txBody>
          <a:bodyPr/>
          <a:lstStyle/>
          <a:p>
            <a:fld id="{383B7B7A-CDDA-7C44-B1B0-1F1E45567B3B}" type="slidenum">
              <a:rPr lang="en-US" smtClean="0"/>
              <a:pPr/>
              <a:t>‹#›</a:t>
            </a:fld>
            <a:endParaRPr lang="en-US" dirty="0"/>
          </a:p>
        </p:txBody>
      </p:sp>
      <p:cxnSp>
        <p:nvCxnSpPr>
          <p:cNvPr id="6" name="Straight Connector 5">
            <a:extLst>
              <a:ext uri="{FF2B5EF4-FFF2-40B4-BE49-F238E27FC236}">
                <a16:creationId xmlns:a16="http://schemas.microsoft.com/office/drawing/2014/main" id="{87C5245B-7C5E-1B46-B288-83FE7ADFC2F0}"/>
              </a:ext>
            </a:extLst>
          </p:cNvPr>
          <p:cNvCxnSpPr>
            <a:cxnSpLocks/>
          </p:cNvCxnSpPr>
          <p:nvPr userDrawn="1"/>
        </p:nvCxnSpPr>
        <p:spPr>
          <a:xfrm>
            <a:off x="380999" y="2010937"/>
            <a:ext cx="7514705"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96186944"/>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98D6F-B8D2-8645-91DD-AFAD33847913}"/>
              </a:ext>
            </a:extLst>
          </p:cNvPr>
          <p:cNvSpPr>
            <a:spLocks noGrp="1"/>
          </p:cNvSpPr>
          <p:nvPr>
            <p:ph type="title" hasCustomPrompt="1"/>
          </p:nvPr>
        </p:nvSpPr>
        <p:spPr>
          <a:xfrm>
            <a:off x="552762" y="2633955"/>
            <a:ext cx="11086475" cy="889427"/>
          </a:xfrm>
          <a:prstGeom prst="rect">
            <a:avLst/>
          </a:prstGeom>
        </p:spPr>
        <p:txBody>
          <a:bodyPr anchor="t"/>
          <a:lstStyle>
            <a:lvl1pPr algn="l">
              <a:lnSpc>
                <a:spcPts val="6200"/>
              </a:lnSpc>
              <a:defRPr sz="6000">
                <a:latin typeface="Source Sans 3" panose="020B0503030403020204" pitchFamily="34" charset="0"/>
              </a:defRPr>
            </a:lvl1pPr>
          </a:lstStyle>
          <a:p>
            <a:r>
              <a:rPr lang="en-US" dirty="0"/>
              <a:t>CLICK TO EDIT TEXT</a:t>
            </a:r>
          </a:p>
        </p:txBody>
      </p:sp>
      <p:sp>
        <p:nvSpPr>
          <p:cNvPr id="19" name="Slide Number Placeholder 18">
            <a:extLst>
              <a:ext uri="{FF2B5EF4-FFF2-40B4-BE49-F238E27FC236}">
                <a16:creationId xmlns:a16="http://schemas.microsoft.com/office/drawing/2014/main" id="{EB10EEF6-A19D-EF4F-8170-16C700AD679D}"/>
              </a:ext>
            </a:extLst>
          </p:cNvPr>
          <p:cNvSpPr>
            <a:spLocks noGrp="1"/>
          </p:cNvSpPr>
          <p:nvPr>
            <p:ph type="sldNum" sz="quarter" idx="11"/>
          </p:nvPr>
        </p:nvSpPr>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2097572483"/>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312F4-9ACB-D749-A463-6EF93D944A11}"/>
              </a:ext>
            </a:extLst>
          </p:cNvPr>
          <p:cNvSpPr>
            <a:spLocks noGrp="1"/>
          </p:cNvSpPr>
          <p:nvPr>
            <p:ph type="title" hasCustomPrompt="1"/>
          </p:nvPr>
        </p:nvSpPr>
        <p:spPr>
          <a:xfrm>
            <a:off x="381000" y="365125"/>
            <a:ext cx="11430000" cy="1325563"/>
          </a:xfrm>
          <a:prstGeom prst="rect">
            <a:avLst/>
          </a:prstGeom>
        </p:spPr>
        <p:txBody>
          <a:bodyPr anchor="t"/>
          <a:lstStyle>
            <a:lvl1pPr algn="l">
              <a:defRPr>
                <a:latin typeface="Source Sans 3" panose="020B0503030403020204" pitchFamily="34" charset="0"/>
              </a:defRPr>
            </a:lvl1pPr>
          </a:lstStyle>
          <a:p>
            <a:r>
              <a:rPr lang="en-US" dirty="0"/>
              <a:t>CLICK TO EDIT TITLE</a:t>
            </a:r>
          </a:p>
        </p:txBody>
      </p:sp>
      <p:sp>
        <p:nvSpPr>
          <p:cNvPr id="3" name="Content Placeholder 2">
            <a:extLst>
              <a:ext uri="{FF2B5EF4-FFF2-40B4-BE49-F238E27FC236}">
                <a16:creationId xmlns:a16="http://schemas.microsoft.com/office/drawing/2014/main" id="{9C6C5217-C058-314A-A904-8613DFB63430}"/>
              </a:ext>
            </a:extLst>
          </p:cNvPr>
          <p:cNvSpPr>
            <a:spLocks noGrp="1"/>
          </p:cNvSpPr>
          <p:nvPr>
            <p:ph idx="1" hasCustomPrompt="1"/>
          </p:nvPr>
        </p:nvSpPr>
        <p:spPr>
          <a:xfrm>
            <a:off x="381000" y="1825625"/>
            <a:ext cx="10515600" cy="4125470"/>
          </a:xfrm>
          <a:prstGeom prst="rect">
            <a:avLst/>
          </a:prstGeom>
        </p:spPr>
        <p:txBody>
          <a:bodyPr/>
          <a:lstStyle>
            <a:lvl1pPr marL="228600" indent="-228600">
              <a:lnSpc>
                <a:spcPct val="120000"/>
              </a:lnSpc>
              <a:spcAft>
                <a:spcPts val="1000"/>
              </a:spcAft>
              <a:buFont typeface="Arial" panose="020B0604020202020204" pitchFamily="34" charset="0"/>
              <a:buChar char="•"/>
              <a:defRPr>
                <a:latin typeface="Source Sans 3" panose="020B0503030403020204" pitchFamily="34" charset="0"/>
              </a:defRPr>
            </a:lvl1pPr>
            <a:lvl2pPr>
              <a:spcBef>
                <a:spcPts val="1000"/>
              </a:spcBef>
              <a:spcAft>
                <a:spcPts val="800"/>
              </a:spcAft>
              <a:defRPr>
                <a:latin typeface="Source Sans 3" panose="020B0503030403020204" pitchFamily="34" charset="0"/>
              </a:defRPr>
            </a:lvl2pPr>
            <a:lvl3pPr>
              <a:spcBef>
                <a:spcPts val="1000"/>
              </a:spcBef>
              <a:defRPr>
                <a:latin typeface="Source Sans 3" panose="020B0503030403020204" pitchFamily="34" charset="0"/>
              </a:defRPr>
            </a:lvl3pPr>
            <a:lvl4pPr>
              <a:spcBef>
                <a:spcPts val="1000"/>
              </a:spcBef>
              <a:defRPr>
                <a:latin typeface="Source Sans 3" panose="020B0503030403020204" pitchFamily="34" charset="0"/>
              </a:defRPr>
            </a:lvl4pPr>
            <a:lvl5pPr>
              <a:spcBef>
                <a:spcPts val="1000"/>
              </a:spcBef>
              <a:defRPr>
                <a:latin typeface="Source Sans 3" panose="020B0503030403020204" pitchFamily="34" charset="0"/>
              </a:defRPr>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a:p>
            <a:pPr lvl="0"/>
            <a:endParaRPr lang="en-US" dirty="0"/>
          </a:p>
        </p:txBody>
      </p:sp>
      <p:sp>
        <p:nvSpPr>
          <p:cNvPr id="21" name="Slide Number Placeholder 20">
            <a:extLst>
              <a:ext uri="{FF2B5EF4-FFF2-40B4-BE49-F238E27FC236}">
                <a16:creationId xmlns:a16="http://schemas.microsoft.com/office/drawing/2014/main" id="{2F45A2E2-F84B-3B4D-9847-EB91160C5EDB}"/>
              </a:ext>
            </a:extLst>
          </p:cNvPr>
          <p:cNvSpPr>
            <a:spLocks noGrp="1"/>
          </p:cNvSpPr>
          <p:nvPr>
            <p:ph type="sldNum" sz="quarter" idx="11"/>
          </p:nvPr>
        </p:nvSpPr>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54238660"/>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157EA-33AB-6E4E-8AE6-C519F2C70DF3}"/>
              </a:ext>
            </a:extLst>
          </p:cNvPr>
          <p:cNvSpPr>
            <a:spLocks noGrp="1"/>
          </p:cNvSpPr>
          <p:nvPr>
            <p:ph type="title" hasCustomPrompt="1"/>
          </p:nvPr>
        </p:nvSpPr>
        <p:spPr>
          <a:xfrm>
            <a:off x="381000" y="365125"/>
            <a:ext cx="11430000" cy="1325563"/>
          </a:xfrm>
          <a:prstGeom prst="rect">
            <a:avLst/>
          </a:prstGeom>
        </p:spPr>
        <p:txBody>
          <a:bodyPr anchor="t"/>
          <a:lstStyle>
            <a:lvl1pPr algn="l">
              <a:defRPr>
                <a:latin typeface="Source Sans 3" panose="020B0503030403020204" pitchFamily="34" charset="0"/>
              </a:defRPr>
            </a:lvl1pPr>
          </a:lstStyle>
          <a:p>
            <a:r>
              <a:rPr lang="en-US" dirty="0"/>
              <a:t>CLICK TO EDIT TITLE</a:t>
            </a:r>
          </a:p>
        </p:txBody>
      </p:sp>
      <p:sp>
        <p:nvSpPr>
          <p:cNvPr id="3" name="Content Placeholder 2">
            <a:extLst>
              <a:ext uri="{FF2B5EF4-FFF2-40B4-BE49-F238E27FC236}">
                <a16:creationId xmlns:a16="http://schemas.microsoft.com/office/drawing/2014/main" id="{4895D000-96C4-3146-A271-C3F0018F06F5}"/>
              </a:ext>
            </a:extLst>
          </p:cNvPr>
          <p:cNvSpPr>
            <a:spLocks noGrp="1"/>
          </p:cNvSpPr>
          <p:nvPr>
            <p:ph sz="half" idx="1" hasCustomPrompt="1"/>
          </p:nvPr>
        </p:nvSpPr>
        <p:spPr>
          <a:xfrm>
            <a:off x="381000" y="1825625"/>
            <a:ext cx="5439032" cy="4093261"/>
          </a:xfrm>
          <a:prstGeom prst="rect">
            <a:avLst/>
          </a:prstGeom>
        </p:spPr>
        <p:txBody>
          <a:bodyPr/>
          <a:lstStyle>
            <a:lvl1pPr>
              <a:defRPr>
                <a:latin typeface="Source Sans 3" panose="020B0503030403020204" pitchFamily="34" charset="0"/>
              </a:defRPr>
            </a:lvl1pPr>
            <a:lvl2pPr>
              <a:defRPr>
                <a:latin typeface="Source Sans 3" panose="020B0503030403020204" pitchFamily="34" charset="0"/>
              </a:defRPr>
            </a:lvl2pPr>
            <a:lvl3pPr>
              <a:defRPr>
                <a:latin typeface="Source Sans 3" panose="020B0503030403020204" pitchFamily="34" charset="0"/>
              </a:defRPr>
            </a:lvl3pPr>
            <a:lvl4pPr>
              <a:defRPr>
                <a:latin typeface="Source Sans 3" panose="020B0503030403020204" pitchFamily="34" charset="0"/>
              </a:defRPr>
            </a:lvl4pPr>
            <a:lvl5pPr>
              <a:defRPr>
                <a:latin typeface="Source Sans 3" panose="020B0503030403020204" pitchFamily="34" charset="0"/>
              </a:defRPr>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a:p>
            <a:pPr lvl="4"/>
            <a:endParaRPr lang="en-US" dirty="0"/>
          </a:p>
        </p:txBody>
      </p:sp>
      <p:sp>
        <p:nvSpPr>
          <p:cNvPr id="4" name="Content Placeholder 3">
            <a:extLst>
              <a:ext uri="{FF2B5EF4-FFF2-40B4-BE49-F238E27FC236}">
                <a16:creationId xmlns:a16="http://schemas.microsoft.com/office/drawing/2014/main" id="{014340DB-97D6-6943-B475-09348084E3A9}"/>
              </a:ext>
            </a:extLst>
          </p:cNvPr>
          <p:cNvSpPr>
            <a:spLocks noGrp="1"/>
          </p:cNvSpPr>
          <p:nvPr>
            <p:ph sz="half" idx="2" hasCustomPrompt="1"/>
          </p:nvPr>
        </p:nvSpPr>
        <p:spPr>
          <a:xfrm>
            <a:off x="6096000" y="1825625"/>
            <a:ext cx="5715000" cy="4093261"/>
          </a:xfrm>
          <a:prstGeom prst="rect">
            <a:avLst/>
          </a:prstGeom>
        </p:spPr>
        <p:txBody>
          <a:bodyPr/>
          <a:lstStyle>
            <a:lvl1pPr>
              <a:defRPr>
                <a:latin typeface="Source Sans 3" panose="020B0503030403020204" pitchFamily="34" charset="0"/>
              </a:defRPr>
            </a:lvl1pPr>
            <a:lvl2pPr>
              <a:defRPr>
                <a:latin typeface="Source Sans 3" panose="020B0503030403020204" pitchFamily="34" charset="0"/>
              </a:defRPr>
            </a:lvl2pPr>
            <a:lvl3pPr>
              <a:defRPr>
                <a:latin typeface="Source Sans 3" panose="020B0503030403020204" pitchFamily="34" charset="0"/>
              </a:defRPr>
            </a:lvl3pPr>
            <a:lvl4pPr>
              <a:defRPr>
                <a:latin typeface="Source Sans 3" panose="020B0503030403020204" pitchFamily="34" charset="0"/>
              </a:defRPr>
            </a:lvl4pPr>
            <a:lvl5pPr>
              <a:defRPr>
                <a:latin typeface="Source Sans 3" panose="020B0503030403020204" pitchFamily="34" charset="0"/>
              </a:defRPr>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a:p>
            <a:pPr lvl="4"/>
            <a:endParaRPr lang="en-US" dirty="0"/>
          </a:p>
        </p:txBody>
      </p:sp>
      <p:sp>
        <p:nvSpPr>
          <p:cNvPr id="20" name="Slide Number Placeholder 19">
            <a:extLst>
              <a:ext uri="{FF2B5EF4-FFF2-40B4-BE49-F238E27FC236}">
                <a16:creationId xmlns:a16="http://schemas.microsoft.com/office/drawing/2014/main" id="{6DA248AA-651E-1C47-ACCF-5BA8CBD361A9}"/>
              </a:ext>
            </a:extLst>
          </p:cNvPr>
          <p:cNvSpPr>
            <a:spLocks noGrp="1"/>
          </p:cNvSpPr>
          <p:nvPr>
            <p:ph type="sldNum" sz="quarter" idx="11"/>
          </p:nvPr>
        </p:nvSpPr>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871458826"/>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B5D1D-0BAC-9D44-92DF-2FAC5F1F841B}"/>
              </a:ext>
            </a:extLst>
          </p:cNvPr>
          <p:cNvSpPr>
            <a:spLocks noGrp="1"/>
          </p:cNvSpPr>
          <p:nvPr>
            <p:ph type="title" hasCustomPrompt="1"/>
          </p:nvPr>
        </p:nvSpPr>
        <p:spPr>
          <a:xfrm>
            <a:off x="381000" y="365125"/>
            <a:ext cx="11430000" cy="1325563"/>
          </a:xfrm>
          <a:prstGeom prst="rect">
            <a:avLst/>
          </a:prstGeom>
        </p:spPr>
        <p:txBody>
          <a:bodyPr anchor="t"/>
          <a:lstStyle>
            <a:lvl1pPr algn="l">
              <a:defRPr>
                <a:latin typeface="Source Sans 3" panose="020B0503030403020204" pitchFamily="34" charset="0"/>
              </a:defRPr>
            </a:lvl1pPr>
          </a:lstStyle>
          <a:p>
            <a:r>
              <a:rPr lang="en-US" dirty="0"/>
              <a:t>CLICK TO EDIT TITLE</a:t>
            </a:r>
          </a:p>
        </p:txBody>
      </p:sp>
      <p:sp>
        <p:nvSpPr>
          <p:cNvPr id="3" name="Text Placeholder 2">
            <a:extLst>
              <a:ext uri="{FF2B5EF4-FFF2-40B4-BE49-F238E27FC236}">
                <a16:creationId xmlns:a16="http://schemas.microsoft.com/office/drawing/2014/main" id="{5178388F-D839-F04B-8146-F18EC1F5918C}"/>
              </a:ext>
            </a:extLst>
          </p:cNvPr>
          <p:cNvSpPr>
            <a:spLocks noGrp="1"/>
          </p:cNvSpPr>
          <p:nvPr>
            <p:ph type="body" idx="1" hasCustomPrompt="1"/>
          </p:nvPr>
        </p:nvSpPr>
        <p:spPr>
          <a:xfrm>
            <a:off x="381000" y="1681163"/>
            <a:ext cx="5550243" cy="657303"/>
          </a:xfrm>
          <a:prstGeom prst="rect">
            <a:avLst/>
          </a:prstGeom>
        </p:spPr>
        <p:txBody>
          <a:bodyPr anchor="b">
            <a:normAutofit/>
          </a:bodyPr>
          <a:lstStyle>
            <a:lvl1pPr marL="0" indent="0">
              <a:buNone/>
              <a:defRPr sz="2400" b="1" cap="all" baseline="0">
                <a:latin typeface="Source Sans 3" panose="020B0503030403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TEXT</a:t>
            </a:r>
          </a:p>
        </p:txBody>
      </p:sp>
      <p:sp>
        <p:nvSpPr>
          <p:cNvPr id="4" name="Content Placeholder 3">
            <a:extLst>
              <a:ext uri="{FF2B5EF4-FFF2-40B4-BE49-F238E27FC236}">
                <a16:creationId xmlns:a16="http://schemas.microsoft.com/office/drawing/2014/main" id="{25E5DF2D-0CB8-8048-932F-27A74B3869BA}"/>
              </a:ext>
            </a:extLst>
          </p:cNvPr>
          <p:cNvSpPr>
            <a:spLocks noGrp="1"/>
          </p:cNvSpPr>
          <p:nvPr>
            <p:ph sz="half" idx="2" hasCustomPrompt="1"/>
          </p:nvPr>
        </p:nvSpPr>
        <p:spPr>
          <a:xfrm>
            <a:off x="381000" y="2505075"/>
            <a:ext cx="5550243" cy="3426168"/>
          </a:xfrm>
          <a:prstGeom prst="rect">
            <a:avLst/>
          </a:prstGeom>
        </p:spPr>
        <p:txBody>
          <a:bodyPr/>
          <a:lstStyle>
            <a:lvl1pPr>
              <a:defRPr>
                <a:latin typeface="Source Sans 3" panose="020B0503030403020204" pitchFamily="34" charset="0"/>
              </a:defRPr>
            </a:lvl1pPr>
            <a:lvl2pPr>
              <a:defRPr>
                <a:latin typeface="Source Sans 3" panose="020B0503030403020204" pitchFamily="34" charset="0"/>
              </a:defRPr>
            </a:lvl2pPr>
            <a:lvl3pPr>
              <a:defRPr>
                <a:latin typeface="Source Sans 3" panose="020B0503030403020204" pitchFamily="34" charset="0"/>
              </a:defRPr>
            </a:lvl3pPr>
            <a:lvl4pPr>
              <a:defRPr>
                <a:latin typeface="Source Sans 3" panose="020B0503030403020204" pitchFamily="34" charset="0"/>
              </a:defRPr>
            </a:lvl4pPr>
            <a:lvl5pPr>
              <a:defRPr>
                <a:latin typeface="Source Sans 3" panose="020B0503030403020204" pitchFamily="34" charset="0"/>
              </a:defRPr>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a:p>
            <a:pPr lvl="4"/>
            <a:endParaRPr lang="en-US" dirty="0"/>
          </a:p>
        </p:txBody>
      </p:sp>
      <p:sp>
        <p:nvSpPr>
          <p:cNvPr id="5" name="Text Placeholder 4">
            <a:extLst>
              <a:ext uri="{FF2B5EF4-FFF2-40B4-BE49-F238E27FC236}">
                <a16:creationId xmlns:a16="http://schemas.microsoft.com/office/drawing/2014/main" id="{0CCFE60E-047E-DA43-8341-0EAA48D9EE95}"/>
              </a:ext>
            </a:extLst>
          </p:cNvPr>
          <p:cNvSpPr>
            <a:spLocks noGrp="1"/>
          </p:cNvSpPr>
          <p:nvPr>
            <p:ph type="body" sz="quarter" idx="3" hasCustomPrompt="1"/>
          </p:nvPr>
        </p:nvSpPr>
        <p:spPr>
          <a:xfrm>
            <a:off x="6172200" y="1681163"/>
            <a:ext cx="5638800" cy="657303"/>
          </a:xfrm>
          <a:prstGeom prst="rect">
            <a:avLst/>
          </a:prstGeom>
        </p:spPr>
        <p:txBody>
          <a:bodyPr anchor="b">
            <a:normAutofit/>
          </a:bodyPr>
          <a:lstStyle>
            <a:lvl1pPr marL="0" indent="0">
              <a:buNone/>
              <a:defRPr sz="2400" b="1" cap="all" baseline="0">
                <a:latin typeface="Source Sans 3" panose="020B0503030403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TEXT</a:t>
            </a:r>
          </a:p>
        </p:txBody>
      </p:sp>
      <p:sp>
        <p:nvSpPr>
          <p:cNvPr id="6" name="Content Placeholder 5">
            <a:extLst>
              <a:ext uri="{FF2B5EF4-FFF2-40B4-BE49-F238E27FC236}">
                <a16:creationId xmlns:a16="http://schemas.microsoft.com/office/drawing/2014/main" id="{3DBF4DAB-13B0-C64B-9B88-510DBA6D3D86}"/>
              </a:ext>
            </a:extLst>
          </p:cNvPr>
          <p:cNvSpPr>
            <a:spLocks noGrp="1"/>
          </p:cNvSpPr>
          <p:nvPr>
            <p:ph sz="quarter" idx="4" hasCustomPrompt="1"/>
          </p:nvPr>
        </p:nvSpPr>
        <p:spPr>
          <a:xfrm>
            <a:off x="6172200" y="2505075"/>
            <a:ext cx="5638800" cy="3426168"/>
          </a:xfrm>
          <a:prstGeom prst="rect">
            <a:avLst/>
          </a:prstGeom>
        </p:spPr>
        <p:txBody>
          <a:bodyPr/>
          <a:lstStyle>
            <a:lvl1pPr>
              <a:defRPr>
                <a:latin typeface="Source Sans 3" panose="020B0503030403020204" pitchFamily="34" charset="0"/>
              </a:defRPr>
            </a:lvl1pPr>
            <a:lvl2pPr>
              <a:defRPr>
                <a:latin typeface="Source Sans 3" panose="020B0503030403020204" pitchFamily="34" charset="0"/>
              </a:defRPr>
            </a:lvl2pPr>
            <a:lvl3pPr>
              <a:defRPr>
                <a:latin typeface="Source Sans 3" panose="020B0503030403020204" pitchFamily="34" charset="0"/>
              </a:defRPr>
            </a:lvl3pPr>
            <a:lvl4pPr>
              <a:defRPr>
                <a:latin typeface="Source Sans 3" panose="020B0503030403020204" pitchFamily="34" charset="0"/>
              </a:defRPr>
            </a:lvl4pPr>
            <a:lvl5pPr>
              <a:defRPr>
                <a:latin typeface="Source Sans 3" panose="020B0503030403020204" pitchFamily="34" charset="0"/>
              </a:defRPr>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a:p>
            <a:pPr lvl="4"/>
            <a:endParaRPr lang="en-US" dirty="0"/>
          </a:p>
        </p:txBody>
      </p:sp>
      <p:sp>
        <p:nvSpPr>
          <p:cNvPr id="20" name="Slide Number Placeholder 19">
            <a:extLst>
              <a:ext uri="{FF2B5EF4-FFF2-40B4-BE49-F238E27FC236}">
                <a16:creationId xmlns:a16="http://schemas.microsoft.com/office/drawing/2014/main" id="{055864F4-8E80-A249-9817-B55038EB962A}"/>
              </a:ext>
            </a:extLst>
          </p:cNvPr>
          <p:cNvSpPr>
            <a:spLocks noGrp="1"/>
          </p:cNvSpPr>
          <p:nvPr>
            <p:ph type="sldNum" sz="quarter" idx="11"/>
          </p:nvPr>
        </p:nvSpPr>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1350729713"/>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Highlight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01BE4-CFAD-BC43-936B-79A89D2D90F7}"/>
              </a:ext>
            </a:extLst>
          </p:cNvPr>
          <p:cNvSpPr>
            <a:spLocks noGrp="1"/>
          </p:cNvSpPr>
          <p:nvPr>
            <p:ph type="title" hasCustomPrompt="1"/>
          </p:nvPr>
        </p:nvSpPr>
        <p:spPr>
          <a:xfrm>
            <a:off x="381000" y="559088"/>
            <a:ext cx="11430000" cy="982861"/>
          </a:xfrm>
        </p:spPr>
        <p:txBody>
          <a:bodyPr/>
          <a:lstStyle>
            <a:lvl1pPr>
              <a:defRPr cap="all" baseline="0"/>
            </a:lvl1pPr>
          </a:lstStyle>
          <a:p>
            <a:r>
              <a:rPr lang="en-US" dirty="0"/>
              <a:t>Click to edit title</a:t>
            </a:r>
          </a:p>
        </p:txBody>
      </p:sp>
      <p:sp>
        <p:nvSpPr>
          <p:cNvPr id="6" name="Text Placeholder 5">
            <a:extLst>
              <a:ext uri="{FF2B5EF4-FFF2-40B4-BE49-F238E27FC236}">
                <a16:creationId xmlns:a16="http://schemas.microsoft.com/office/drawing/2014/main" id="{A6D422E8-E84E-0149-880E-D3C6927AC71E}"/>
              </a:ext>
            </a:extLst>
          </p:cNvPr>
          <p:cNvSpPr>
            <a:spLocks noGrp="1"/>
          </p:cNvSpPr>
          <p:nvPr>
            <p:ph type="body" sz="quarter" idx="12" hasCustomPrompt="1"/>
          </p:nvPr>
        </p:nvSpPr>
        <p:spPr>
          <a:xfrm>
            <a:off x="1064302" y="2008683"/>
            <a:ext cx="9878336" cy="3687268"/>
          </a:xfrm>
          <a:prstGeom prst="rect">
            <a:avLst/>
          </a:prstGeom>
        </p:spPr>
        <p:txBody>
          <a:bodyPr/>
          <a:lstStyle>
            <a:lvl1pPr>
              <a:defRPr>
                <a:latin typeface="Source Sans 3" panose="020B0503030403020204" pitchFamily="34" charset="0"/>
                <a:ea typeface="Open Sans" panose="020B0606030504020204" pitchFamily="34" charset="0"/>
                <a:cs typeface="Open Sans" panose="020B0606030504020204" pitchFamily="34" charset="0"/>
              </a:defRPr>
            </a:lvl1pPr>
            <a:lvl2pPr marL="548640" indent="0">
              <a:buNone/>
              <a:defRPr/>
            </a:lvl2pPr>
          </a:lstStyle>
          <a:p>
            <a:pPr lvl="0"/>
            <a:r>
              <a:rPr lang="en-US" dirty="0"/>
              <a:t>Click to edit highlight text</a:t>
            </a:r>
          </a:p>
        </p:txBody>
      </p:sp>
      <p:cxnSp>
        <p:nvCxnSpPr>
          <p:cNvPr id="7" name="Straight Connector 6">
            <a:extLst>
              <a:ext uri="{FF2B5EF4-FFF2-40B4-BE49-F238E27FC236}">
                <a16:creationId xmlns:a16="http://schemas.microsoft.com/office/drawing/2014/main" id="{8E7FD42D-4EBF-8140-92AE-0F63EFA73492}"/>
              </a:ext>
            </a:extLst>
          </p:cNvPr>
          <p:cNvCxnSpPr>
            <a:cxnSpLocks/>
          </p:cNvCxnSpPr>
          <p:nvPr userDrawn="1"/>
        </p:nvCxnSpPr>
        <p:spPr>
          <a:xfrm>
            <a:off x="838200" y="2008683"/>
            <a:ext cx="0" cy="3674496"/>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Slide Number Placeholder 10">
            <a:extLst>
              <a:ext uri="{FF2B5EF4-FFF2-40B4-BE49-F238E27FC236}">
                <a16:creationId xmlns:a16="http://schemas.microsoft.com/office/drawing/2014/main" id="{99CD66BB-3877-3245-81D3-AAD0AF3CDADA}"/>
              </a:ext>
            </a:extLst>
          </p:cNvPr>
          <p:cNvSpPr>
            <a:spLocks noGrp="1"/>
          </p:cNvSpPr>
          <p:nvPr>
            <p:ph type="sldNum" sz="quarter" idx="14"/>
          </p:nvPr>
        </p:nvSpPr>
        <p:spPr/>
        <p:txBody>
          <a:bodyPr/>
          <a:lstStyle/>
          <a:p>
            <a:fld id="{77F59FA7-9E35-E641-9260-462B0A5FC689}" type="slidenum">
              <a:rPr lang="en-US" smtClean="0"/>
              <a:pPr/>
              <a:t>‹#›</a:t>
            </a:fld>
            <a:endParaRPr lang="en-US" dirty="0"/>
          </a:p>
        </p:txBody>
      </p:sp>
    </p:spTree>
    <p:extLst>
      <p:ext uri="{BB962C8B-B14F-4D97-AF65-F5344CB8AC3E}">
        <p14:creationId xmlns:p14="http://schemas.microsoft.com/office/powerpoint/2010/main" val="2099470227"/>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39428-DA8C-2046-9013-4C44E755742E}"/>
              </a:ext>
            </a:extLst>
          </p:cNvPr>
          <p:cNvSpPr>
            <a:spLocks noGrp="1"/>
          </p:cNvSpPr>
          <p:nvPr>
            <p:ph type="title" hasCustomPrompt="1"/>
          </p:nvPr>
        </p:nvSpPr>
        <p:spPr>
          <a:xfrm>
            <a:off x="381000" y="365125"/>
            <a:ext cx="11430000" cy="1325563"/>
          </a:xfrm>
          <a:prstGeom prst="rect">
            <a:avLst/>
          </a:prstGeom>
        </p:spPr>
        <p:txBody>
          <a:bodyPr anchor="t"/>
          <a:lstStyle>
            <a:lvl1pPr>
              <a:defRPr cap="all" baseline="0">
                <a:latin typeface="Source Sans 3" panose="020B0503030403020204" pitchFamily="34" charset="0"/>
              </a:defRPr>
            </a:lvl1pPr>
          </a:lstStyle>
          <a:p>
            <a:r>
              <a:rPr lang="en-US" dirty="0"/>
              <a:t>Click to edit title</a:t>
            </a:r>
          </a:p>
        </p:txBody>
      </p:sp>
      <p:sp>
        <p:nvSpPr>
          <p:cNvPr id="16" name="Slide Number Placeholder 15">
            <a:extLst>
              <a:ext uri="{FF2B5EF4-FFF2-40B4-BE49-F238E27FC236}">
                <a16:creationId xmlns:a16="http://schemas.microsoft.com/office/drawing/2014/main" id="{29585CAF-7D25-E243-9B53-4E687CFDCD38}"/>
              </a:ext>
            </a:extLst>
          </p:cNvPr>
          <p:cNvSpPr>
            <a:spLocks noGrp="1"/>
          </p:cNvSpPr>
          <p:nvPr>
            <p:ph type="sldNum" sz="quarter" idx="11"/>
          </p:nvPr>
        </p:nvSpPr>
        <p:spPr>
          <a:xfrm>
            <a:off x="9389096" y="6356350"/>
            <a:ext cx="2421903" cy="365125"/>
          </a:xfrm>
          <a:solidFill>
            <a:schemeClr val="accent2">
              <a:alpha val="91000"/>
            </a:schemeClr>
          </a:solidFill>
        </p:spPr>
        <p:txBody>
          <a:bodyPr/>
          <a:lstStyle/>
          <a:p>
            <a:r>
              <a:rPr lang="en-US" dirty="0"/>
              <a:t>Sample not for official use</a:t>
            </a:r>
          </a:p>
        </p:txBody>
      </p:sp>
    </p:spTree>
    <p:extLst>
      <p:ext uri="{BB962C8B-B14F-4D97-AF65-F5344CB8AC3E}">
        <p14:creationId xmlns:p14="http://schemas.microsoft.com/office/powerpoint/2010/main" val="1896282155"/>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C20D8-6935-1A43-8CF0-66FC6338B1EF}"/>
              </a:ext>
            </a:extLst>
          </p:cNvPr>
          <p:cNvSpPr>
            <a:spLocks noGrp="1"/>
          </p:cNvSpPr>
          <p:nvPr>
            <p:ph type="title" hasCustomPrompt="1"/>
          </p:nvPr>
        </p:nvSpPr>
        <p:spPr>
          <a:xfrm>
            <a:off x="407301" y="457200"/>
            <a:ext cx="4387121" cy="1600200"/>
          </a:xfrm>
          <a:prstGeom prst="rect">
            <a:avLst/>
          </a:prstGeom>
        </p:spPr>
        <p:txBody>
          <a:bodyPr anchor="t"/>
          <a:lstStyle>
            <a:lvl1pPr>
              <a:lnSpc>
                <a:spcPts val="3200"/>
              </a:lnSpc>
              <a:defRPr sz="3200">
                <a:latin typeface="Source Sans 3" panose="020B0503030403020204" pitchFamily="34" charset="0"/>
              </a:defRPr>
            </a:lvl1pPr>
          </a:lstStyle>
          <a:p>
            <a:r>
              <a:rPr lang="en-US" dirty="0"/>
              <a:t>CLICK TO EDIT TITLE</a:t>
            </a:r>
          </a:p>
        </p:txBody>
      </p:sp>
      <p:sp>
        <p:nvSpPr>
          <p:cNvPr id="3" name="Content Placeholder 2">
            <a:extLst>
              <a:ext uri="{FF2B5EF4-FFF2-40B4-BE49-F238E27FC236}">
                <a16:creationId xmlns:a16="http://schemas.microsoft.com/office/drawing/2014/main" id="{D2F00CDB-9C52-9346-A61D-22B158D8F919}"/>
              </a:ext>
            </a:extLst>
          </p:cNvPr>
          <p:cNvSpPr>
            <a:spLocks noGrp="1"/>
          </p:cNvSpPr>
          <p:nvPr>
            <p:ph idx="1" hasCustomPrompt="1"/>
          </p:nvPr>
        </p:nvSpPr>
        <p:spPr>
          <a:xfrm>
            <a:off x="5183187" y="457200"/>
            <a:ext cx="6601511" cy="5403850"/>
          </a:xfrm>
          <a:prstGeom prst="rect">
            <a:avLst/>
          </a:prstGeom>
        </p:spPr>
        <p:txBody>
          <a:bodyPr/>
          <a:lstStyle>
            <a:lvl1pPr>
              <a:defRPr sz="3200">
                <a:latin typeface="Source Sans 3" panose="020B0503030403020204" pitchFamily="34" charset="0"/>
              </a:defRPr>
            </a:lvl1pPr>
            <a:lvl2pPr>
              <a:defRPr sz="2800">
                <a:latin typeface="Source Sans 3" panose="020B0503030403020204" pitchFamily="34" charset="0"/>
              </a:defRPr>
            </a:lvl2pPr>
            <a:lvl3pPr>
              <a:defRPr sz="2400">
                <a:latin typeface="Source Sans 3" panose="020B0503030403020204" pitchFamily="34" charset="0"/>
              </a:defRPr>
            </a:lvl3pPr>
            <a:lvl4pPr>
              <a:defRPr sz="2000">
                <a:latin typeface="Source Sans 3" panose="020B0503030403020204" pitchFamily="34" charset="0"/>
              </a:defRPr>
            </a:lvl4pPr>
            <a:lvl5pPr>
              <a:defRPr sz="2000">
                <a:latin typeface="Source Sans 3" panose="020B0503030403020204" pitchFamily="34" charset="0"/>
              </a:defRPr>
            </a:lvl5pPr>
            <a:lvl6pPr>
              <a:defRPr sz="2000"/>
            </a:lvl6pPr>
            <a:lvl7pPr>
              <a:defRPr sz="2000"/>
            </a:lvl7pPr>
            <a:lvl8pPr>
              <a:defRPr sz="2000"/>
            </a:lvl8pPr>
            <a:lvl9pPr>
              <a:defRPr sz="2000"/>
            </a:lvl9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a:p>
            <a:pPr lvl="4"/>
            <a:endParaRPr lang="en-US" dirty="0"/>
          </a:p>
        </p:txBody>
      </p:sp>
      <p:sp>
        <p:nvSpPr>
          <p:cNvPr id="4" name="Text Placeholder 3">
            <a:extLst>
              <a:ext uri="{FF2B5EF4-FFF2-40B4-BE49-F238E27FC236}">
                <a16:creationId xmlns:a16="http://schemas.microsoft.com/office/drawing/2014/main" id="{EB070D2D-8242-384D-A978-71066F7E1936}"/>
              </a:ext>
            </a:extLst>
          </p:cNvPr>
          <p:cNvSpPr>
            <a:spLocks noGrp="1"/>
          </p:cNvSpPr>
          <p:nvPr>
            <p:ph type="body" sz="half" idx="2" hasCustomPrompt="1"/>
          </p:nvPr>
        </p:nvSpPr>
        <p:spPr>
          <a:xfrm>
            <a:off x="407301" y="2057400"/>
            <a:ext cx="4387121" cy="3811588"/>
          </a:xfrm>
          <a:prstGeom prst="rect">
            <a:avLst/>
          </a:prstGeom>
        </p:spPr>
        <p:txBody>
          <a:bodyPr>
            <a:normAutofit/>
          </a:bodyPr>
          <a:lstStyle>
            <a:lvl1pPr marL="0" indent="0">
              <a:buNone/>
              <a:defRPr sz="1800">
                <a:latin typeface="Source Sans 3" panose="020B0503030403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text</a:t>
            </a:r>
          </a:p>
        </p:txBody>
      </p:sp>
      <p:sp>
        <p:nvSpPr>
          <p:cNvPr id="17" name="Slide Number Placeholder 16">
            <a:extLst>
              <a:ext uri="{FF2B5EF4-FFF2-40B4-BE49-F238E27FC236}">
                <a16:creationId xmlns:a16="http://schemas.microsoft.com/office/drawing/2014/main" id="{99A92EF9-4388-E64C-AE2E-5DD2230C105E}"/>
              </a:ext>
            </a:extLst>
          </p:cNvPr>
          <p:cNvSpPr>
            <a:spLocks noGrp="1"/>
          </p:cNvSpPr>
          <p:nvPr>
            <p:ph type="sldNum" sz="quarter" idx="11"/>
          </p:nvPr>
        </p:nvSpPr>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1470132697"/>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8AFDE-CE73-E140-AEC8-2C7D74ACA9BC}"/>
              </a:ext>
            </a:extLst>
          </p:cNvPr>
          <p:cNvSpPr>
            <a:spLocks noGrp="1"/>
          </p:cNvSpPr>
          <p:nvPr>
            <p:ph type="title" hasCustomPrompt="1"/>
          </p:nvPr>
        </p:nvSpPr>
        <p:spPr>
          <a:xfrm>
            <a:off x="407302" y="457200"/>
            <a:ext cx="4387120" cy="1600200"/>
          </a:xfrm>
          <a:prstGeom prst="rect">
            <a:avLst/>
          </a:prstGeom>
        </p:spPr>
        <p:txBody>
          <a:bodyPr anchor="t"/>
          <a:lstStyle>
            <a:lvl1pPr>
              <a:lnSpc>
                <a:spcPts val="3200"/>
              </a:lnSpc>
              <a:defRPr sz="3200">
                <a:latin typeface="Source Sans 3" panose="020B0503030403020204" pitchFamily="34" charset="0"/>
              </a:defRPr>
            </a:lvl1pPr>
          </a:lstStyle>
          <a:p>
            <a:r>
              <a:rPr lang="en-US" dirty="0"/>
              <a:t>CLICK TO EDIT TITLE</a:t>
            </a:r>
          </a:p>
        </p:txBody>
      </p:sp>
      <p:sp>
        <p:nvSpPr>
          <p:cNvPr id="3" name="Picture Placeholder 2">
            <a:extLst>
              <a:ext uri="{FF2B5EF4-FFF2-40B4-BE49-F238E27FC236}">
                <a16:creationId xmlns:a16="http://schemas.microsoft.com/office/drawing/2014/main" id="{D46262F9-39B5-2A48-B7A0-306F146CDA4B}"/>
              </a:ext>
            </a:extLst>
          </p:cNvPr>
          <p:cNvSpPr>
            <a:spLocks noGrp="1"/>
          </p:cNvSpPr>
          <p:nvPr>
            <p:ph type="pic" idx="1"/>
          </p:nvPr>
        </p:nvSpPr>
        <p:spPr>
          <a:xfrm>
            <a:off x="5183188" y="457201"/>
            <a:ext cx="6627812" cy="5403850"/>
          </a:xfrm>
          <a:prstGeom prst="rect">
            <a:avLst/>
          </a:prstGeom>
        </p:spPr>
        <p:txBody>
          <a:bodyPr/>
          <a:lstStyle>
            <a:lvl1pPr marL="342900" marR="0" indent="-342900" algn="l" defTabSz="914400" rtl="0" eaLnBrk="1" fontAlgn="auto" latinLnBrk="0" hangingPunct="1">
              <a:lnSpc>
                <a:spcPct val="90000"/>
              </a:lnSpc>
              <a:spcBef>
                <a:spcPts val="0"/>
              </a:spcBef>
              <a:spcAft>
                <a:spcPts val="2400"/>
              </a:spcAft>
              <a:buClr>
                <a:schemeClr val="accent1"/>
              </a:buClr>
              <a:buSzPct val="110000"/>
              <a:buFont typeface="Arial" panose="020B0604020202020204" pitchFamily="34" charset="0"/>
              <a:buChar char="•"/>
              <a:tabLst/>
              <a:defRPr sz="2400">
                <a:solidFill>
                  <a:schemeClr val="bg1">
                    <a:lumMod val="65000"/>
                  </a:schemeClr>
                </a:solidFill>
                <a:latin typeface="Source Sans 3" panose="020B0503030403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342900" marR="0" lvl="0" indent="-342900" algn="l" defTabSz="914400" rtl="0" eaLnBrk="1" fontAlgn="auto" latinLnBrk="0" hangingPunct="1">
              <a:lnSpc>
                <a:spcPct val="90000"/>
              </a:lnSpc>
              <a:spcBef>
                <a:spcPts val="0"/>
              </a:spcBef>
              <a:spcAft>
                <a:spcPts val="2400"/>
              </a:spcAft>
              <a:buClr>
                <a:schemeClr val="accent1"/>
              </a:buClr>
              <a:buSzPct val="110000"/>
              <a:tabLst/>
              <a:defRPr/>
            </a:pPr>
            <a:r>
              <a:rPr lang="en-US" dirty="0"/>
              <a:t>Click icon to add picture</a:t>
            </a:r>
          </a:p>
        </p:txBody>
      </p:sp>
      <p:sp>
        <p:nvSpPr>
          <p:cNvPr id="4" name="Text Placeholder 3">
            <a:extLst>
              <a:ext uri="{FF2B5EF4-FFF2-40B4-BE49-F238E27FC236}">
                <a16:creationId xmlns:a16="http://schemas.microsoft.com/office/drawing/2014/main" id="{9124CFF9-2C81-2040-9460-7970314A639A}"/>
              </a:ext>
            </a:extLst>
          </p:cNvPr>
          <p:cNvSpPr>
            <a:spLocks noGrp="1"/>
          </p:cNvSpPr>
          <p:nvPr>
            <p:ph type="body" sz="half" idx="2" hasCustomPrompt="1"/>
          </p:nvPr>
        </p:nvSpPr>
        <p:spPr>
          <a:xfrm>
            <a:off x="407302" y="2057400"/>
            <a:ext cx="4387120" cy="3811588"/>
          </a:xfrm>
          <a:prstGeom prst="rect">
            <a:avLst/>
          </a:prstGeom>
        </p:spPr>
        <p:txBody>
          <a:bodyPr>
            <a:normAutofit/>
          </a:bodyPr>
          <a:lstStyle>
            <a:lvl1pPr marL="0" indent="0">
              <a:buNone/>
              <a:defRPr sz="1800">
                <a:latin typeface="Source Sans 3" panose="020B0503030403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text</a:t>
            </a:r>
          </a:p>
        </p:txBody>
      </p:sp>
      <p:sp>
        <p:nvSpPr>
          <p:cNvPr id="17" name="Slide Number Placeholder 16">
            <a:extLst>
              <a:ext uri="{FF2B5EF4-FFF2-40B4-BE49-F238E27FC236}">
                <a16:creationId xmlns:a16="http://schemas.microsoft.com/office/drawing/2014/main" id="{6F936C29-D718-AB47-8939-07EEA4D73EF9}"/>
              </a:ext>
            </a:extLst>
          </p:cNvPr>
          <p:cNvSpPr>
            <a:spLocks noGrp="1"/>
          </p:cNvSpPr>
          <p:nvPr>
            <p:ph type="sldNum" sz="quarter" idx="11"/>
          </p:nvPr>
        </p:nvSpPr>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3006219189"/>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Pictures With Title">
    <p:spTree>
      <p:nvGrpSpPr>
        <p:cNvPr id="1" name=""/>
        <p:cNvGrpSpPr/>
        <p:nvPr/>
      </p:nvGrpSpPr>
      <p:grpSpPr>
        <a:xfrm>
          <a:off x="0" y="0"/>
          <a:ext cx="0" cy="0"/>
          <a:chOff x="0" y="0"/>
          <a:chExt cx="0" cy="0"/>
        </a:xfrm>
      </p:grpSpPr>
      <p:sp>
        <p:nvSpPr>
          <p:cNvPr id="8" name="Picture Placeholder 7"/>
          <p:cNvSpPr>
            <a:spLocks noGrp="1"/>
          </p:cNvSpPr>
          <p:nvPr>
            <p:ph type="pic" sz="quarter" idx="11"/>
          </p:nvPr>
        </p:nvSpPr>
        <p:spPr>
          <a:xfrm>
            <a:off x="386558" y="1965960"/>
            <a:ext cx="5491140" cy="3880204"/>
          </a:xfrm>
          <a:prstGeom prst="rect">
            <a:avLst/>
          </a:prstGeom>
        </p:spPr>
        <p:txBody>
          <a:bodyPr/>
          <a:lstStyle>
            <a:lvl1pPr marL="228600" marR="0" indent="0" algn="l" defTabSz="914400" rtl="0" eaLnBrk="1" fontAlgn="auto" latinLnBrk="0" hangingPunct="1">
              <a:lnSpc>
                <a:spcPct val="90000"/>
              </a:lnSpc>
              <a:spcBef>
                <a:spcPts val="0"/>
              </a:spcBef>
              <a:spcAft>
                <a:spcPts val="2400"/>
              </a:spcAft>
              <a:buClr>
                <a:schemeClr val="accent1"/>
              </a:buClr>
              <a:buSzPct val="110000"/>
              <a:buFont typeface="Arial" panose="020B0604020202020204" pitchFamily="34" charset="0"/>
              <a:buChar char="•"/>
              <a:tabLst/>
              <a:defRPr>
                <a:solidFill>
                  <a:schemeClr val="bg1">
                    <a:lumMod val="65000"/>
                  </a:schemeClr>
                </a:solidFill>
                <a:latin typeface="Source Sans 3" panose="020B0503030403020204" pitchFamily="34" charset="0"/>
              </a:defRPr>
            </a:lvl1pPr>
          </a:lstStyle>
          <a:p>
            <a:pPr marL="571500" marR="0" lvl="0" indent="-342900" algn="l" defTabSz="914400" rtl="0" eaLnBrk="1" fontAlgn="auto" latinLnBrk="0" hangingPunct="1">
              <a:lnSpc>
                <a:spcPct val="90000"/>
              </a:lnSpc>
              <a:spcBef>
                <a:spcPts val="0"/>
              </a:spcBef>
              <a:spcAft>
                <a:spcPts val="2400"/>
              </a:spcAft>
              <a:buClr>
                <a:schemeClr val="accent1"/>
              </a:buClr>
              <a:buSzPct val="110000"/>
              <a:tabLst/>
              <a:defRPr/>
            </a:pPr>
            <a:r>
              <a:rPr lang="en-US" dirty="0"/>
              <a:t>Click icon to add picture</a:t>
            </a:r>
          </a:p>
        </p:txBody>
      </p:sp>
      <p:sp>
        <p:nvSpPr>
          <p:cNvPr id="10" name="Picture Placeholder 7"/>
          <p:cNvSpPr>
            <a:spLocks noGrp="1"/>
          </p:cNvSpPr>
          <p:nvPr>
            <p:ph type="pic" sz="quarter" idx="13"/>
          </p:nvPr>
        </p:nvSpPr>
        <p:spPr>
          <a:xfrm>
            <a:off x="6314303" y="1965960"/>
            <a:ext cx="5491141" cy="3880204"/>
          </a:xfrm>
          <a:prstGeom prst="rect">
            <a:avLst/>
          </a:prstGeom>
        </p:spPr>
        <p:txBody>
          <a:bodyPr/>
          <a:lstStyle>
            <a:lvl1pPr marL="228600" marR="0" indent="0" algn="l" defTabSz="914400" rtl="0" eaLnBrk="1" fontAlgn="auto" latinLnBrk="0" hangingPunct="1">
              <a:lnSpc>
                <a:spcPct val="90000"/>
              </a:lnSpc>
              <a:spcBef>
                <a:spcPts val="0"/>
              </a:spcBef>
              <a:spcAft>
                <a:spcPts val="2400"/>
              </a:spcAft>
              <a:buClr>
                <a:schemeClr val="accent1"/>
              </a:buClr>
              <a:buSzPct val="110000"/>
              <a:buFont typeface="Arial" panose="020B0604020202020204" pitchFamily="34" charset="0"/>
              <a:buChar char="•"/>
              <a:tabLst/>
              <a:defRPr>
                <a:solidFill>
                  <a:schemeClr val="bg1">
                    <a:lumMod val="65000"/>
                  </a:schemeClr>
                </a:solidFill>
              </a:defRPr>
            </a:lvl1pPr>
          </a:lstStyle>
          <a:p>
            <a:pPr marL="571500" marR="0" lvl="0" indent="-342900" algn="l" defTabSz="914400" rtl="0" eaLnBrk="1" fontAlgn="auto" latinLnBrk="0" hangingPunct="1">
              <a:lnSpc>
                <a:spcPct val="90000"/>
              </a:lnSpc>
              <a:spcBef>
                <a:spcPts val="0"/>
              </a:spcBef>
              <a:spcAft>
                <a:spcPts val="2400"/>
              </a:spcAft>
              <a:buClr>
                <a:schemeClr val="accent1"/>
              </a:buClr>
              <a:buSzPct val="110000"/>
              <a:tabLst/>
              <a:defRPr/>
            </a:pPr>
            <a:r>
              <a:rPr lang="en-US" dirty="0"/>
              <a:t>Click icon to add picture</a:t>
            </a:r>
          </a:p>
        </p:txBody>
      </p:sp>
      <p:sp>
        <p:nvSpPr>
          <p:cNvPr id="2" name="Title 1"/>
          <p:cNvSpPr>
            <a:spLocks noGrp="1"/>
          </p:cNvSpPr>
          <p:nvPr>
            <p:ph type="title" hasCustomPrompt="1"/>
          </p:nvPr>
        </p:nvSpPr>
        <p:spPr>
          <a:xfrm>
            <a:off x="381000" y="365125"/>
            <a:ext cx="11424444" cy="1325563"/>
          </a:xfrm>
        </p:spPr>
        <p:txBody>
          <a:bodyPr/>
          <a:lstStyle>
            <a:lvl1pPr>
              <a:defRPr>
                <a:latin typeface="Source Sans 3" panose="020B0503030403020204" pitchFamily="34" charset="0"/>
              </a:defRPr>
            </a:lvl1pPr>
          </a:lstStyle>
          <a:p>
            <a:r>
              <a:rPr lang="en-US" dirty="0"/>
              <a:t>CLICK TO EDIT TITLE</a:t>
            </a:r>
          </a:p>
        </p:txBody>
      </p:sp>
      <p:sp>
        <p:nvSpPr>
          <p:cNvPr id="6" name="Slide Number Placeholder 5">
            <a:extLst>
              <a:ext uri="{FF2B5EF4-FFF2-40B4-BE49-F238E27FC236}">
                <a16:creationId xmlns:a16="http://schemas.microsoft.com/office/drawing/2014/main" id="{543A7ABC-58B1-2B44-9AE4-0F3296E88BE0}"/>
              </a:ext>
            </a:extLst>
          </p:cNvPr>
          <p:cNvSpPr>
            <a:spLocks noGrp="1"/>
          </p:cNvSpPr>
          <p:nvPr>
            <p:ph type="sldNum" sz="quarter" idx="15"/>
          </p:nvPr>
        </p:nvSpPr>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1819645230"/>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Pictures with Captions">
    <p:spTree>
      <p:nvGrpSpPr>
        <p:cNvPr id="1" name=""/>
        <p:cNvGrpSpPr/>
        <p:nvPr/>
      </p:nvGrpSpPr>
      <p:grpSpPr>
        <a:xfrm>
          <a:off x="0" y="0"/>
          <a:ext cx="0" cy="0"/>
          <a:chOff x="0" y="0"/>
          <a:chExt cx="0" cy="0"/>
        </a:xfrm>
      </p:grpSpPr>
      <p:sp>
        <p:nvSpPr>
          <p:cNvPr id="8" name="Picture Placeholder 7"/>
          <p:cNvSpPr>
            <a:spLocks noGrp="1"/>
          </p:cNvSpPr>
          <p:nvPr>
            <p:ph type="pic" sz="quarter" idx="11"/>
          </p:nvPr>
        </p:nvSpPr>
        <p:spPr>
          <a:xfrm>
            <a:off x="386558" y="1965960"/>
            <a:ext cx="5491140" cy="3640361"/>
          </a:xfrm>
          <a:prstGeom prst="rect">
            <a:avLst/>
          </a:prstGeom>
        </p:spPr>
        <p:txBody>
          <a:bodyPr/>
          <a:lstStyle>
            <a:lvl1pPr marL="571500" marR="0" indent="-342900" algn="l" defTabSz="914400" rtl="0" eaLnBrk="1" fontAlgn="auto" latinLnBrk="0" hangingPunct="1">
              <a:lnSpc>
                <a:spcPct val="90000"/>
              </a:lnSpc>
              <a:spcBef>
                <a:spcPts val="0"/>
              </a:spcBef>
              <a:spcAft>
                <a:spcPts val="1000"/>
              </a:spcAft>
              <a:buClr>
                <a:schemeClr val="accent1"/>
              </a:buClr>
              <a:buSzPct val="110000"/>
              <a:buFont typeface="Arial" panose="020B0604020202020204" pitchFamily="34" charset="0"/>
              <a:buChar char="•"/>
              <a:tabLst/>
              <a:defRPr>
                <a:solidFill>
                  <a:schemeClr val="bg1">
                    <a:lumMod val="65000"/>
                  </a:schemeClr>
                </a:solidFill>
                <a:latin typeface="Source Sans 3" panose="020B0503030403020204" pitchFamily="34" charset="0"/>
              </a:defRPr>
            </a:lvl1pPr>
          </a:lstStyle>
          <a:p>
            <a:pPr marL="571500" marR="0" lvl="0" indent="-342900" algn="l" defTabSz="914400" rtl="0" eaLnBrk="1" fontAlgn="auto" latinLnBrk="0" hangingPunct="1">
              <a:lnSpc>
                <a:spcPct val="90000"/>
              </a:lnSpc>
              <a:spcBef>
                <a:spcPts val="0"/>
              </a:spcBef>
              <a:spcAft>
                <a:spcPts val="2400"/>
              </a:spcAft>
              <a:buClr>
                <a:schemeClr val="accent1"/>
              </a:buClr>
              <a:buSzPct val="110000"/>
              <a:tabLst/>
              <a:defRPr/>
            </a:pPr>
            <a:r>
              <a:rPr lang="en-US" dirty="0"/>
              <a:t>Click icon to add picture</a:t>
            </a:r>
          </a:p>
        </p:txBody>
      </p:sp>
      <p:sp>
        <p:nvSpPr>
          <p:cNvPr id="10" name="Picture Placeholder 7"/>
          <p:cNvSpPr>
            <a:spLocks noGrp="1"/>
          </p:cNvSpPr>
          <p:nvPr>
            <p:ph type="pic" sz="quarter" idx="13"/>
          </p:nvPr>
        </p:nvSpPr>
        <p:spPr>
          <a:xfrm>
            <a:off x="6314303" y="1965960"/>
            <a:ext cx="5491141" cy="3640361"/>
          </a:xfrm>
          <a:prstGeom prst="rect">
            <a:avLst/>
          </a:prstGeom>
        </p:spPr>
        <p:txBody>
          <a:bodyPr/>
          <a:lstStyle>
            <a:lvl1pPr marL="571500" marR="0" indent="-342900" algn="l" defTabSz="914400" rtl="0" eaLnBrk="1" fontAlgn="auto" latinLnBrk="0" hangingPunct="1">
              <a:lnSpc>
                <a:spcPct val="90000"/>
              </a:lnSpc>
              <a:spcBef>
                <a:spcPts val="0"/>
              </a:spcBef>
              <a:spcAft>
                <a:spcPts val="2400"/>
              </a:spcAft>
              <a:buClr>
                <a:schemeClr val="accent1"/>
              </a:buClr>
              <a:buSzPct val="110000"/>
              <a:buFont typeface="Arial" panose="020B0604020202020204" pitchFamily="34" charset="0"/>
              <a:buChar char="•"/>
              <a:tabLst/>
              <a:defRPr>
                <a:solidFill>
                  <a:schemeClr val="bg1">
                    <a:lumMod val="65000"/>
                  </a:schemeClr>
                </a:solidFill>
                <a:latin typeface="Source Sans 3" panose="020B0503030403020204" pitchFamily="34" charset="0"/>
              </a:defRPr>
            </a:lvl1pPr>
          </a:lstStyle>
          <a:p>
            <a:pPr marL="571500" marR="0" lvl="0" indent="-342900" algn="l" defTabSz="914400" rtl="0" eaLnBrk="1" fontAlgn="auto" latinLnBrk="0" hangingPunct="1">
              <a:lnSpc>
                <a:spcPct val="90000"/>
              </a:lnSpc>
              <a:spcBef>
                <a:spcPts val="0"/>
              </a:spcBef>
              <a:spcAft>
                <a:spcPts val="2400"/>
              </a:spcAft>
              <a:buClr>
                <a:schemeClr val="accent1"/>
              </a:buClr>
              <a:buSzPct val="110000"/>
              <a:tabLst/>
              <a:defRPr/>
            </a:pPr>
            <a:r>
              <a:rPr lang="en-US" dirty="0"/>
              <a:t>Click icon to add picture</a:t>
            </a:r>
          </a:p>
        </p:txBody>
      </p:sp>
      <p:sp>
        <p:nvSpPr>
          <p:cNvPr id="2" name="Title 1"/>
          <p:cNvSpPr>
            <a:spLocks noGrp="1"/>
          </p:cNvSpPr>
          <p:nvPr>
            <p:ph type="title" hasCustomPrompt="1"/>
          </p:nvPr>
        </p:nvSpPr>
        <p:spPr>
          <a:xfrm>
            <a:off x="381000" y="365125"/>
            <a:ext cx="11424444" cy="1325563"/>
          </a:xfrm>
        </p:spPr>
        <p:txBody>
          <a:bodyPr/>
          <a:lstStyle>
            <a:lvl1pPr>
              <a:defRPr>
                <a:latin typeface="Source Sans 3" panose="020B0503030403020204" pitchFamily="34" charset="0"/>
              </a:defRPr>
            </a:lvl1pPr>
          </a:lstStyle>
          <a:p>
            <a:r>
              <a:rPr lang="en-US" dirty="0"/>
              <a:t>CLICK TO EDIT TITLE</a:t>
            </a:r>
          </a:p>
        </p:txBody>
      </p:sp>
      <p:sp>
        <p:nvSpPr>
          <p:cNvPr id="6" name="Slide Number Placeholder 5">
            <a:extLst>
              <a:ext uri="{FF2B5EF4-FFF2-40B4-BE49-F238E27FC236}">
                <a16:creationId xmlns:a16="http://schemas.microsoft.com/office/drawing/2014/main" id="{543A7ABC-58B1-2B44-9AE4-0F3296E88BE0}"/>
              </a:ext>
            </a:extLst>
          </p:cNvPr>
          <p:cNvSpPr>
            <a:spLocks noGrp="1"/>
          </p:cNvSpPr>
          <p:nvPr>
            <p:ph type="sldNum" sz="quarter" idx="15"/>
          </p:nvPr>
        </p:nvSpPr>
        <p:spPr/>
        <p:txBody>
          <a:bodyPr/>
          <a:lstStyle/>
          <a:p>
            <a:fld id="{383B7B7A-CDDA-7C44-B1B0-1F1E45567B3B}" type="slidenum">
              <a:rPr lang="en-US" smtClean="0"/>
              <a:pPr/>
              <a:t>‹#›</a:t>
            </a:fld>
            <a:endParaRPr lang="en-US" dirty="0"/>
          </a:p>
        </p:txBody>
      </p:sp>
      <p:sp>
        <p:nvSpPr>
          <p:cNvPr id="4" name="Text Placeholder 3">
            <a:extLst>
              <a:ext uri="{FF2B5EF4-FFF2-40B4-BE49-F238E27FC236}">
                <a16:creationId xmlns:a16="http://schemas.microsoft.com/office/drawing/2014/main" id="{42C34983-CD69-EF4D-9EF3-EB2110B4AF3F}"/>
              </a:ext>
            </a:extLst>
          </p:cNvPr>
          <p:cNvSpPr>
            <a:spLocks noGrp="1"/>
          </p:cNvSpPr>
          <p:nvPr>
            <p:ph type="body" sz="quarter" idx="16" hasCustomPrompt="1"/>
          </p:nvPr>
        </p:nvSpPr>
        <p:spPr>
          <a:xfrm>
            <a:off x="381000" y="5607050"/>
            <a:ext cx="5491140" cy="389796"/>
          </a:xfrm>
          <a:prstGeom prst="rect">
            <a:avLst/>
          </a:prstGeom>
        </p:spPr>
        <p:txBody>
          <a:bodyPr>
            <a:normAutofit/>
          </a:bodyPr>
          <a:lstStyle>
            <a:lvl1pPr marL="0" indent="0" algn="l">
              <a:buNone/>
              <a:defRPr sz="1600" i="1">
                <a:solidFill>
                  <a:schemeClr val="bg1">
                    <a:lumMod val="65000"/>
                  </a:schemeClr>
                </a:solidFill>
                <a:latin typeface="Source Sans 3" panose="020B0503030403020204" pitchFamily="34" charset="0"/>
              </a:defRPr>
            </a:lvl1pPr>
          </a:lstStyle>
          <a:p>
            <a:pPr lvl="0"/>
            <a:r>
              <a:rPr lang="en-US" dirty="0"/>
              <a:t>Click to Edit Photo Caption</a:t>
            </a:r>
          </a:p>
        </p:txBody>
      </p:sp>
      <p:sp>
        <p:nvSpPr>
          <p:cNvPr id="9" name="Text Placeholder 3">
            <a:extLst>
              <a:ext uri="{FF2B5EF4-FFF2-40B4-BE49-F238E27FC236}">
                <a16:creationId xmlns:a16="http://schemas.microsoft.com/office/drawing/2014/main" id="{93E171EF-F7CC-354F-9CD9-4DDEECEB4FE9}"/>
              </a:ext>
            </a:extLst>
          </p:cNvPr>
          <p:cNvSpPr>
            <a:spLocks noGrp="1"/>
          </p:cNvSpPr>
          <p:nvPr>
            <p:ph type="body" sz="quarter" idx="17" hasCustomPrompt="1"/>
          </p:nvPr>
        </p:nvSpPr>
        <p:spPr>
          <a:xfrm>
            <a:off x="6314303" y="5607050"/>
            <a:ext cx="5491140" cy="389796"/>
          </a:xfrm>
          <a:prstGeom prst="rect">
            <a:avLst/>
          </a:prstGeom>
        </p:spPr>
        <p:txBody>
          <a:bodyPr>
            <a:normAutofit/>
          </a:bodyPr>
          <a:lstStyle>
            <a:lvl1pPr marL="0" indent="0" algn="l">
              <a:buNone/>
              <a:defRPr sz="1600" i="1">
                <a:solidFill>
                  <a:schemeClr val="bg1">
                    <a:lumMod val="65000"/>
                  </a:schemeClr>
                </a:solidFill>
                <a:latin typeface="Source Sans 3" panose="020B0503030403020204" pitchFamily="34" charset="0"/>
              </a:defRPr>
            </a:lvl1pPr>
          </a:lstStyle>
          <a:p>
            <a:pPr lvl="0"/>
            <a:r>
              <a:rPr lang="en-US" dirty="0"/>
              <a:t>Click to Edit Photo Caption</a:t>
            </a:r>
          </a:p>
        </p:txBody>
      </p:sp>
    </p:spTree>
    <p:extLst>
      <p:ext uri="{BB962C8B-B14F-4D97-AF65-F5344CB8AC3E}">
        <p14:creationId xmlns:p14="http://schemas.microsoft.com/office/powerpoint/2010/main" val="3504045159"/>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hree Pictures With Title">
    <p:spTree>
      <p:nvGrpSpPr>
        <p:cNvPr id="1" name=""/>
        <p:cNvGrpSpPr/>
        <p:nvPr/>
      </p:nvGrpSpPr>
      <p:grpSpPr>
        <a:xfrm>
          <a:off x="0" y="0"/>
          <a:ext cx="0" cy="0"/>
          <a:chOff x="0" y="0"/>
          <a:chExt cx="0" cy="0"/>
        </a:xfrm>
      </p:grpSpPr>
      <p:sp>
        <p:nvSpPr>
          <p:cNvPr id="9" name="Picture Placeholder 7"/>
          <p:cNvSpPr>
            <a:spLocks noGrp="1"/>
          </p:cNvSpPr>
          <p:nvPr>
            <p:ph type="pic" sz="quarter" idx="12" hasCustomPrompt="1"/>
          </p:nvPr>
        </p:nvSpPr>
        <p:spPr>
          <a:xfrm>
            <a:off x="3924437" y="1558977"/>
            <a:ext cx="4292326" cy="4302177"/>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latin typeface="Source Sans 3" panose="020B0503030403020204" pitchFamily="34" charset="0"/>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10" name="Picture Placeholder 7"/>
          <p:cNvSpPr>
            <a:spLocks noGrp="1"/>
          </p:cNvSpPr>
          <p:nvPr>
            <p:ph type="pic" sz="quarter" idx="13" hasCustomPrompt="1"/>
          </p:nvPr>
        </p:nvSpPr>
        <p:spPr>
          <a:xfrm>
            <a:off x="8580556" y="1558977"/>
            <a:ext cx="3224888" cy="4302177"/>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latin typeface="Source Sans 3" panose="020B0503030403020204" pitchFamily="34" charset="0"/>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2" name="Title 1"/>
          <p:cNvSpPr>
            <a:spLocks noGrp="1"/>
          </p:cNvSpPr>
          <p:nvPr>
            <p:ph type="title" hasCustomPrompt="1"/>
          </p:nvPr>
        </p:nvSpPr>
        <p:spPr/>
        <p:txBody>
          <a:bodyPr/>
          <a:lstStyle>
            <a:lvl1pPr>
              <a:defRPr>
                <a:latin typeface="Source Sans 3" panose="020B0503030403020204" pitchFamily="34" charset="0"/>
              </a:defRPr>
            </a:lvl1pPr>
          </a:lstStyle>
          <a:p>
            <a:r>
              <a:rPr lang="en-US" dirty="0"/>
              <a:t>CLICK TO EDIT TITLE</a:t>
            </a:r>
          </a:p>
        </p:txBody>
      </p:sp>
      <p:sp>
        <p:nvSpPr>
          <p:cNvPr id="6" name="Slide Number Placeholder 5">
            <a:extLst>
              <a:ext uri="{FF2B5EF4-FFF2-40B4-BE49-F238E27FC236}">
                <a16:creationId xmlns:a16="http://schemas.microsoft.com/office/drawing/2014/main" id="{09DE8DF7-5E02-1A46-8F8F-7E735BA9F596}"/>
              </a:ext>
            </a:extLst>
          </p:cNvPr>
          <p:cNvSpPr>
            <a:spLocks noGrp="1"/>
          </p:cNvSpPr>
          <p:nvPr>
            <p:ph type="sldNum" sz="quarter" idx="15"/>
          </p:nvPr>
        </p:nvSpPr>
        <p:spPr/>
        <p:txBody>
          <a:bodyPr/>
          <a:lstStyle/>
          <a:p>
            <a:fld id="{383B7B7A-CDDA-7C44-B1B0-1F1E45567B3B}" type="slidenum">
              <a:rPr lang="en-US" smtClean="0"/>
              <a:pPr/>
              <a:t>‹#›</a:t>
            </a:fld>
            <a:endParaRPr lang="en-US" dirty="0"/>
          </a:p>
        </p:txBody>
      </p:sp>
      <p:sp>
        <p:nvSpPr>
          <p:cNvPr id="4" name="Picture Placeholder 3">
            <a:extLst>
              <a:ext uri="{FF2B5EF4-FFF2-40B4-BE49-F238E27FC236}">
                <a16:creationId xmlns:a16="http://schemas.microsoft.com/office/drawing/2014/main" id="{6FB7A6DA-4DC8-304B-B583-7CC4064FDF9A}"/>
              </a:ext>
            </a:extLst>
          </p:cNvPr>
          <p:cNvSpPr>
            <a:spLocks noGrp="1"/>
          </p:cNvSpPr>
          <p:nvPr>
            <p:ph type="pic" sz="quarter" idx="16" hasCustomPrompt="1"/>
          </p:nvPr>
        </p:nvSpPr>
        <p:spPr>
          <a:xfrm>
            <a:off x="381000" y="1558925"/>
            <a:ext cx="3224888" cy="4302125"/>
          </a:xfrm>
        </p:spPr>
        <p:txBody>
          <a:bodyPr>
            <a:normAutofit/>
          </a:bodyPr>
          <a:lstStyle>
            <a:lvl1pPr marL="285750" indent="-285750">
              <a:buFont typeface="Arial" panose="020B0604020202020204" pitchFamily="34" charset="0"/>
              <a:buChar char="•"/>
              <a:defRPr sz="2000">
                <a:solidFill>
                  <a:schemeClr val="bg1">
                    <a:lumMod val="65000"/>
                  </a:schemeClr>
                </a:solidFill>
                <a:latin typeface="Source Sans 3" panose="020B0503030403020204" pitchFamily="34" charset="0"/>
              </a:defRPr>
            </a:lvl1pPr>
          </a:lstStyle>
          <a:p>
            <a:r>
              <a:rPr lang="en-US" dirty="0"/>
              <a:t>Click Icon to add picture</a:t>
            </a:r>
          </a:p>
        </p:txBody>
      </p:sp>
    </p:spTree>
    <p:extLst>
      <p:ext uri="{BB962C8B-B14F-4D97-AF65-F5344CB8AC3E}">
        <p14:creationId xmlns:p14="http://schemas.microsoft.com/office/powerpoint/2010/main" val="4275278594"/>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hree Pictures With captions and Title">
    <p:spTree>
      <p:nvGrpSpPr>
        <p:cNvPr id="1" name=""/>
        <p:cNvGrpSpPr/>
        <p:nvPr/>
      </p:nvGrpSpPr>
      <p:grpSpPr>
        <a:xfrm>
          <a:off x="0" y="0"/>
          <a:ext cx="0" cy="0"/>
          <a:chOff x="0" y="0"/>
          <a:chExt cx="0" cy="0"/>
        </a:xfrm>
      </p:grpSpPr>
      <p:sp>
        <p:nvSpPr>
          <p:cNvPr id="8" name="Picture Placeholder 7"/>
          <p:cNvSpPr>
            <a:spLocks noGrp="1"/>
          </p:cNvSpPr>
          <p:nvPr>
            <p:ph type="pic" sz="quarter" idx="11" hasCustomPrompt="1"/>
          </p:nvPr>
        </p:nvSpPr>
        <p:spPr>
          <a:xfrm>
            <a:off x="335756" y="1558978"/>
            <a:ext cx="3224888" cy="4047344"/>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9" name="Picture Placeholder 7"/>
          <p:cNvSpPr>
            <a:spLocks noGrp="1"/>
          </p:cNvSpPr>
          <p:nvPr>
            <p:ph type="pic" sz="quarter" idx="12" hasCustomPrompt="1"/>
          </p:nvPr>
        </p:nvSpPr>
        <p:spPr>
          <a:xfrm>
            <a:off x="3924437" y="1558978"/>
            <a:ext cx="4292326" cy="4047344"/>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10" name="Picture Placeholder 7"/>
          <p:cNvSpPr>
            <a:spLocks noGrp="1"/>
          </p:cNvSpPr>
          <p:nvPr>
            <p:ph type="pic" sz="quarter" idx="13" hasCustomPrompt="1"/>
          </p:nvPr>
        </p:nvSpPr>
        <p:spPr>
          <a:xfrm>
            <a:off x="8580556" y="1558978"/>
            <a:ext cx="3224888" cy="4047344"/>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2" name="Title 1"/>
          <p:cNvSpPr>
            <a:spLocks noGrp="1"/>
          </p:cNvSpPr>
          <p:nvPr>
            <p:ph type="title" hasCustomPrompt="1"/>
          </p:nvPr>
        </p:nvSpPr>
        <p:spPr/>
        <p:txBody>
          <a:bodyPr/>
          <a:lstStyle/>
          <a:p>
            <a:r>
              <a:rPr lang="en-US" dirty="0"/>
              <a:t>CLICK TO EDIT TITLE</a:t>
            </a:r>
          </a:p>
        </p:txBody>
      </p:sp>
      <p:sp>
        <p:nvSpPr>
          <p:cNvPr id="6" name="Slide Number Placeholder 5">
            <a:extLst>
              <a:ext uri="{FF2B5EF4-FFF2-40B4-BE49-F238E27FC236}">
                <a16:creationId xmlns:a16="http://schemas.microsoft.com/office/drawing/2014/main" id="{09DE8DF7-5E02-1A46-8F8F-7E735BA9F596}"/>
              </a:ext>
            </a:extLst>
          </p:cNvPr>
          <p:cNvSpPr>
            <a:spLocks noGrp="1"/>
          </p:cNvSpPr>
          <p:nvPr>
            <p:ph type="sldNum" sz="quarter" idx="15"/>
          </p:nvPr>
        </p:nvSpPr>
        <p:spPr/>
        <p:txBody>
          <a:bodyPr/>
          <a:lstStyle/>
          <a:p>
            <a:fld id="{383B7B7A-CDDA-7C44-B1B0-1F1E45567B3B}" type="slidenum">
              <a:rPr lang="en-US" smtClean="0"/>
              <a:pPr/>
              <a:t>‹#›</a:t>
            </a:fld>
            <a:endParaRPr lang="en-US" dirty="0"/>
          </a:p>
        </p:txBody>
      </p:sp>
      <p:sp>
        <p:nvSpPr>
          <p:cNvPr id="11" name="Text Placeholder 3">
            <a:extLst>
              <a:ext uri="{FF2B5EF4-FFF2-40B4-BE49-F238E27FC236}">
                <a16:creationId xmlns:a16="http://schemas.microsoft.com/office/drawing/2014/main" id="{9A387CA8-2BFC-514C-8463-0244B7A2006D}"/>
              </a:ext>
            </a:extLst>
          </p:cNvPr>
          <p:cNvSpPr>
            <a:spLocks noGrp="1"/>
          </p:cNvSpPr>
          <p:nvPr>
            <p:ph type="body" sz="quarter" idx="16" hasCustomPrompt="1"/>
          </p:nvPr>
        </p:nvSpPr>
        <p:spPr>
          <a:xfrm>
            <a:off x="335756" y="5607050"/>
            <a:ext cx="3224888" cy="389796"/>
          </a:xfrm>
          <a:prstGeom prst="rect">
            <a:avLst/>
          </a:prstGeom>
        </p:spPr>
        <p:txBody>
          <a:bodyPr>
            <a:normAutofit/>
          </a:bodyPr>
          <a:lstStyle>
            <a:lvl1pPr marL="0" indent="0" algn="l">
              <a:buNone/>
              <a:defRPr sz="1600" i="1">
                <a:solidFill>
                  <a:schemeClr val="bg1">
                    <a:lumMod val="65000"/>
                  </a:schemeClr>
                </a:solidFill>
              </a:defRPr>
            </a:lvl1pPr>
          </a:lstStyle>
          <a:p>
            <a:pPr lvl="0"/>
            <a:r>
              <a:rPr lang="en-US"/>
              <a:t>Click to Edit Photo Caption</a:t>
            </a:r>
          </a:p>
        </p:txBody>
      </p:sp>
      <p:sp>
        <p:nvSpPr>
          <p:cNvPr id="12" name="Text Placeholder 3">
            <a:extLst>
              <a:ext uri="{FF2B5EF4-FFF2-40B4-BE49-F238E27FC236}">
                <a16:creationId xmlns:a16="http://schemas.microsoft.com/office/drawing/2014/main" id="{19CD173F-9443-154B-A211-586A9B01DF30}"/>
              </a:ext>
            </a:extLst>
          </p:cNvPr>
          <p:cNvSpPr>
            <a:spLocks noGrp="1"/>
          </p:cNvSpPr>
          <p:nvPr>
            <p:ph type="body" sz="quarter" idx="17" hasCustomPrompt="1"/>
          </p:nvPr>
        </p:nvSpPr>
        <p:spPr>
          <a:xfrm>
            <a:off x="3924437" y="5607050"/>
            <a:ext cx="4292326" cy="389796"/>
          </a:xfrm>
          <a:prstGeom prst="rect">
            <a:avLst/>
          </a:prstGeom>
        </p:spPr>
        <p:txBody>
          <a:bodyPr>
            <a:normAutofit/>
          </a:bodyPr>
          <a:lstStyle>
            <a:lvl1pPr marL="0" indent="0" algn="l">
              <a:buNone/>
              <a:defRPr sz="1600" i="1">
                <a:solidFill>
                  <a:schemeClr val="bg1">
                    <a:lumMod val="65000"/>
                  </a:schemeClr>
                </a:solidFill>
              </a:defRPr>
            </a:lvl1pPr>
          </a:lstStyle>
          <a:p>
            <a:pPr lvl="0"/>
            <a:r>
              <a:rPr lang="en-US"/>
              <a:t>Click to Edit Photo Caption</a:t>
            </a:r>
          </a:p>
        </p:txBody>
      </p:sp>
      <p:sp>
        <p:nvSpPr>
          <p:cNvPr id="13" name="Text Placeholder 3">
            <a:extLst>
              <a:ext uri="{FF2B5EF4-FFF2-40B4-BE49-F238E27FC236}">
                <a16:creationId xmlns:a16="http://schemas.microsoft.com/office/drawing/2014/main" id="{43393AB0-90E1-EB4C-9F92-469ECB0E4C7B}"/>
              </a:ext>
            </a:extLst>
          </p:cNvPr>
          <p:cNvSpPr>
            <a:spLocks noGrp="1"/>
          </p:cNvSpPr>
          <p:nvPr>
            <p:ph type="body" sz="quarter" idx="18" hasCustomPrompt="1"/>
          </p:nvPr>
        </p:nvSpPr>
        <p:spPr>
          <a:xfrm>
            <a:off x="8580556" y="5607050"/>
            <a:ext cx="3224888" cy="389796"/>
          </a:xfrm>
          <a:prstGeom prst="rect">
            <a:avLst/>
          </a:prstGeom>
        </p:spPr>
        <p:txBody>
          <a:bodyPr>
            <a:normAutofit/>
          </a:bodyPr>
          <a:lstStyle>
            <a:lvl1pPr marL="0" indent="0" algn="l">
              <a:buNone/>
              <a:defRPr sz="1600" i="1">
                <a:solidFill>
                  <a:schemeClr val="bg1">
                    <a:lumMod val="65000"/>
                  </a:schemeClr>
                </a:solidFill>
              </a:defRPr>
            </a:lvl1pPr>
          </a:lstStyle>
          <a:p>
            <a:pPr lvl="0"/>
            <a:r>
              <a:rPr lang="en-US" dirty="0"/>
              <a:t>Click to Edit Photo Caption</a:t>
            </a:r>
          </a:p>
        </p:txBody>
      </p:sp>
    </p:spTree>
    <p:extLst>
      <p:ext uri="{BB962C8B-B14F-4D97-AF65-F5344CB8AC3E}">
        <p14:creationId xmlns:p14="http://schemas.microsoft.com/office/powerpoint/2010/main" val="2321316558"/>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our Pictures With Title">
    <p:spTree>
      <p:nvGrpSpPr>
        <p:cNvPr id="1" name=""/>
        <p:cNvGrpSpPr/>
        <p:nvPr/>
      </p:nvGrpSpPr>
      <p:grpSpPr>
        <a:xfrm>
          <a:off x="0" y="0"/>
          <a:ext cx="0" cy="0"/>
          <a:chOff x="0" y="0"/>
          <a:chExt cx="0" cy="0"/>
        </a:xfrm>
      </p:grpSpPr>
      <p:sp>
        <p:nvSpPr>
          <p:cNvPr id="9" name="Picture Placeholder 8"/>
          <p:cNvSpPr>
            <a:spLocks noGrp="1"/>
          </p:cNvSpPr>
          <p:nvPr>
            <p:ph type="pic" sz="quarter" idx="11" hasCustomPrompt="1"/>
          </p:nvPr>
        </p:nvSpPr>
        <p:spPr>
          <a:xfrm>
            <a:off x="335756" y="1633930"/>
            <a:ext cx="2609851" cy="4163214"/>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10" name="Picture Placeholder 8"/>
          <p:cNvSpPr>
            <a:spLocks noGrp="1"/>
          </p:cNvSpPr>
          <p:nvPr>
            <p:ph type="pic" sz="quarter" idx="12" hasCustomPrompt="1"/>
          </p:nvPr>
        </p:nvSpPr>
        <p:spPr>
          <a:xfrm>
            <a:off x="3305969" y="1633930"/>
            <a:ext cx="2609851" cy="4163214"/>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11" name="Picture Placeholder 8"/>
          <p:cNvSpPr>
            <a:spLocks noGrp="1"/>
          </p:cNvSpPr>
          <p:nvPr>
            <p:ph type="pic" sz="quarter" idx="13" hasCustomPrompt="1"/>
          </p:nvPr>
        </p:nvSpPr>
        <p:spPr>
          <a:xfrm>
            <a:off x="6276182" y="1633930"/>
            <a:ext cx="2609851" cy="4163214"/>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12" name="Picture Placeholder 8"/>
          <p:cNvSpPr>
            <a:spLocks noGrp="1"/>
          </p:cNvSpPr>
          <p:nvPr>
            <p:ph type="pic" sz="quarter" idx="14" hasCustomPrompt="1"/>
          </p:nvPr>
        </p:nvSpPr>
        <p:spPr>
          <a:xfrm>
            <a:off x="9246395" y="1633930"/>
            <a:ext cx="2609851" cy="4163214"/>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2" name="Title 1"/>
          <p:cNvSpPr>
            <a:spLocks noGrp="1"/>
          </p:cNvSpPr>
          <p:nvPr>
            <p:ph type="title" hasCustomPrompt="1"/>
          </p:nvPr>
        </p:nvSpPr>
        <p:spPr/>
        <p:txBody>
          <a:bodyPr/>
          <a:lstStyle/>
          <a:p>
            <a:r>
              <a:rPr lang="en-US" dirty="0"/>
              <a:t>CLICK TO EDIT TITLE</a:t>
            </a:r>
          </a:p>
        </p:txBody>
      </p:sp>
      <p:sp>
        <p:nvSpPr>
          <p:cNvPr id="6" name="Slide Number Placeholder 5">
            <a:extLst>
              <a:ext uri="{FF2B5EF4-FFF2-40B4-BE49-F238E27FC236}">
                <a16:creationId xmlns:a16="http://schemas.microsoft.com/office/drawing/2014/main" id="{239ABB85-8254-264A-ADC9-F329B2CAF9E7}"/>
              </a:ext>
            </a:extLst>
          </p:cNvPr>
          <p:cNvSpPr>
            <a:spLocks noGrp="1"/>
          </p:cNvSpPr>
          <p:nvPr>
            <p:ph type="sldNum" sz="quarter" idx="16"/>
          </p:nvPr>
        </p:nvSpPr>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209527386"/>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ix Picture Gallery">
    <p:spTree>
      <p:nvGrpSpPr>
        <p:cNvPr id="1" name=""/>
        <p:cNvGrpSpPr/>
        <p:nvPr/>
      </p:nvGrpSpPr>
      <p:grpSpPr>
        <a:xfrm>
          <a:off x="0" y="0"/>
          <a:ext cx="0" cy="0"/>
          <a:chOff x="0" y="0"/>
          <a:chExt cx="0" cy="0"/>
        </a:xfrm>
      </p:grpSpPr>
      <p:sp>
        <p:nvSpPr>
          <p:cNvPr id="8" name="Picture Placeholder 7"/>
          <p:cNvSpPr>
            <a:spLocks noGrp="1"/>
          </p:cNvSpPr>
          <p:nvPr>
            <p:ph type="pic" sz="quarter" idx="11" hasCustomPrompt="1"/>
          </p:nvPr>
        </p:nvSpPr>
        <p:spPr>
          <a:xfrm>
            <a:off x="335756" y="1690688"/>
            <a:ext cx="3224888" cy="1952369"/>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9" name="Picture Placeholder 7"/>
          <p:cNvSpPr>
            <a:spLocks noGrp="1"/>
          </p:cNvSpPr>
          <p:nvPr>
            <p:ph type="pic" sz="quarter" idx="12" hasCustomPrompt="1"/>
          </p:nvPr>
        </p:nvSpPr>
        <p:spPr>
          <a:xfrm>
            <a:off x="3924437" y="1690688"/>
            <a:ext cx="4292326" cy="1952369"/>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10" name="Picture Placeholder 7"/>
          <p:cNvSpPr>
            <a:spLocks noGrp="1"/>
          </p:cNvSpPr>
          <p:nvPr>
            <p:ph type="pic" sz="quarter" idx="13" hasCustomPrompt="1"/>
          </p:nvPr>
        </p:nvSpPr>
        <p:spPr>
          <a:xfrm>
            <a:off x="8580556" y="1690688"/>
            <a:ext cx="3224888" cy="1952369"/>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2" name="Title 1"/>
          <p:cNvSpPr>
            <a:spLocks noGrp="1"/>
          </p:cNvSpPr>
          <p:nvPr>
            <p:ph type="title" hasCustomPrompt="1"/>
          </p:nvPr>
        </p:nvSpPr>
        <p:spPr/>
        <p:txBody>
          <a:bodyPr/>
          <a:lstStyle/>
          <a:p>
            <a:r>
              <a:rPr lang="en-US" dirty="0"/>
              <a:t>CLICK TO EDIT TITLE</a:t>
            </a:r>
          </a:p>
        </p:txBody>
      </p:sp>
      <p:sp>
        <p:nvSpPr>
          <p:cNvPr id="7" name="Picture Placeholder 7">
            <a:extLst>
              <a:ext uri="{FF2B5EF4-FFF2-40B4-BE49-F238E27FC236}">
                <a16:creationId xmlns:a16="http://schemas.microsoft.com/office/drawing/2014/main" id="{E10DC94B-F063-2243-A82D-16ADBAF8AD50}"/>
              </a:ext>
            </a:extLst>
          </p:cNvPr>
          <p:cNvSpPr>
            <a:spLocks noGrp="1"/>
          </p:cNvSpPr>
          <p:nvPr>
            <p:ph type="pic" sz="quarter" idx="14" hasCustomPrompt="1"/>
          </p:nvPr>
        </p:nvSpPr>
        <p:spPr>
          <a:xfrm>
            <a:off x="335757" y="3929449"/>
            <a:ext cx="4292326" cy="1952369"/>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12" name="Picture Placeholder 7">
            <a:extLst>
              <a:ext uri="{FF2B5EF4-FFF2-40B4-BE49-F238E27FC236}">
                <a16:creationId xmlns:a16="http://schemas.microsoft.com/office/drawing/2014/main" id="{DDAF7424-F60C-6A47-AB76-59580353DE81}"/>
              </a:ext>
            </a:extLst>
          </p:cNvPr>
          <p:cNvSpPr>
            <a:spLocks noGrp="1"/>
          </p:cNvSpPr>
          <p:nvPr>
            <p:ph type="pic" sz="quarter" idx="15" hasCustomPrompt="1"/>
          </p:nvPr>
        </p:nvSpPr>
        <p:spPr>
          <a:xfrm>
            <a:off x="4991875" y="3929449"/>
            <a:ext cx="3224888" cy="1952369"/>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13" name="Picture Placeholder 7">
            <a:extLst>
              <a:ext uri="{FF2B5EF4-FFF2-40B4-BE49-F238E27FC236}">
                <a16:creationId xmlns:a16="http://schemas.microsoft.com/office/drawing/2014/main" id="{49621BFD-9F1D-1E4A-A859-9E916E1EF074}"/>
              </a:ext>
            </a:extLst>
          </p:cNvPr>
          <p:cNvSpPr>
            <a:spLocks noGrp="1"/>
          </p:cNvSpPr>
          <p:nvPr>
            <p:ph type="pic" sz="quarter" idx="16" hasCustomPrompt="1"/>
          </p:nvPr>
        </p:nvSpPr>
        <p:spPr>
          <a:xfrm>
            <a:off x="8580555" y="3929449"/>
            <a:ext cx="3224888" cy="1952369"/>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21" name="Slide Number Placeholder 20">
            <a:extLst>
              <a:ext uri="{FF2B5EF4-FFF2-40B4-BE49-F238E27FC236}">
                <a16:creationId xmlns:a16="http://schemas.microsoft.com/office/drawing/2014/main" id="{ABA7123A-ECE0-244E-9B1F-9369CDAA40B4}"/>
              </a:ext>
            </a:extLst>
          </p:cNvPr>
          <p:cNvSpPr>
            <a:spLocks noGrp="1"/>
          </p:cNvSpPr>
          <p:nvPr>
            <p:ph type="sldNum" sz="quarter" idx="18"/>
          </p:nvPr>
        </p:nvSpPr>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1169903720"/>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ull Slide Image With Footer">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0" y="0"/>
            <a:ext cx="12192000" cy="6858000"/>
          </a:xfrm>
          <a:prstGeom prst="rect">
            <a:avLst/>
          </a:prstGeom>
        </p:spPr>
        <p:txBody>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12" name="Slide Number Placeholder 11">
            <a:extLst>
              <a:ext uri="{FF2B5EF4-FFF2-40B4-BE49-F238E27FC236}">
                <a16:creationId xmlns:a16="http://schemas.microsoft.com/office/drawing/2014/main" id="{34867995-5DA7-0E46-92C1-17D3FB360190}"/>
              </a:ext>
            </a:extLst>
          </p:cNvPr>
          <p:cNvSpPr>
            <a:spLocks noGrp="1"/>
          </p:cNvSpPr>
          <p:nvPr>
            <p:ph type="sldNum" sz="quarter" idx="12"/>
          </p:nvPr>
        </p:nvSpPr>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4237913081"/>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Full Slide Image No Footer">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0" y="0"/>
            <a:ext cx="12192000" cy="6858000"/>
          </a:xfrm>
          <a:prstGeom prst="rect">
            <a:avLst/>
          </a:prstGeom>
        </p:spPr>
        <p:txBody>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Tree>
    <p:extLst>
      <p:ext uri="{BB962C8B-B14F-4D97-AF65-F5344CB8AC3E}">
        <p14:creationId xmlns:p14="http://schemas.microsoft.com/office/powerpoint/2010/main" val="3882097181"/>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Questions HE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95D5F13-E17F-7F4B-B90E-02AA9844EE68}"/>
              </a:ext>
            </a:extLst>
          </p:cNvPr>
          <p:cNvSpPr/>
          <p:nvPr userDrawn="1"/>
        </p:nvSpPr>
        <p:spPr>
          <a:xfrm>
            <a:off x="0" y="5040360"/>
            <a:ext cx="12192000" cy="18176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1" name="TextBox 10">
            <a:extLst>
              <a:ext uri="{FF2B5EF4-FFF2-40B4-BE49-F238E27FC236}">
                <a16:creationId xmlns:a16="http://schemas.microsoft.com/office/drawing/2014/main" id="{8EE42633-3F03-C648-8455-266D21A2E86C}"/>
              </a:ext>
            </a:extLst>
          </p:cNvPr>
          <p:cNvSpPr txBox="1"/>
          <p:nvPr userDrawn="1"/>
        </p:nvSpPr>
        <p:spPr>
          <a:xfrm>
            <a:off x="3879487" y="3250540"/>
            <a:ext cx="4433026" cy="369332"/>
          </a:xfrm>
          <a:prstGeom prst="rect">
            <a:avLst/>
          </a:prstGeom>
          <a:noFill/>
        </p:spPr>
        <p:txBody>
          <a:bodyPr wrap="square" rtlCol="0">
            <a:spAutoFit/>
          </a:bodyPr>
          <a:lstStyle/>
          <a:p>
            <a:pPr algn="ctr"/>
            <a:r>
              <a:rPr lang="en-US" sz="1800" b="0" dirty="0">
                <a:solidFill>
                  <a:srgbClr val="002060"/>
                </a:solidFill>
                <a:latin typeface="Source Sans 3" panose="020B0503030403020204" pitchFamily="34" charset="0"/>
                <a:ea typeface="Open Sans" panose="020B0606030504020204" pitchFamily="34" charset="0"/>
                <a:cs typeface="Open Sans" panose="020B0606030504020204" pitchFamily="34" charset="0"/>
              </a:rPr>
              <a:t>BWC.Ohio.gov</a:t>
            </a:r>
          </a:p>
        </p:txBody>
      </p:sp>
      <p:sp>
        <p:nvSpPr>
          <p:cNvPr id="12" name="TextBox 11">
            <a:extLst>
              <a:ext uri="{FF2B5EF4-FFF2-40B4-BE49-F238E27FC236}">
                <a16:creationId xmlns:a16="http://schemas.microsoft.com/office/drawing/2014/main" id="{EB00BAA9-C1C4-3B4F-885F-F222E9FA0514}"/>
              </a:ext>
            </a:extLst>
          </p:cNvPr>
          <p:cNvSpPr txBox="1"/>
          <p:nvPr userDrawn="1"/>
        </p:nvSpPr>
        <p:spPr>
          <a:xfrm>
            <a:off x="2532743" y="1817640"/>
            <a:ext cx="7126514" cy="1107996"/>
          </a:xfrm>
          <a:prstGeom prst="rect">
            <a:avLst/>
          </a:prstGeom>
          <a:noFill/>
        </p:spPr>
        <p:txBody>
          <a:bodyPr wrap="square" rtlCol="0">
            <a:spAutoFit/>
          </a:bodyPr>
          <a:lstStyle/>
          <a:p>
            <a:pPr algn="ctr"/>
            <a:r>
              <a:rPr lang="en-US" sz="6600" b="1" dirty="0">
                <a:solidFill>
                  <a:srgbClr val="002060"/>
                </a:solidFill>
                <a:latin typeface="Source Sans 3" panose="020B0503030403020204" pitchFamily="34" charset="0"/>
              </a:rPr>
              <a:t>QUESTIONS?</a:t>
            </a:r>
          </a:p>
        </p:txBody>
      </p:sp>
      <p:cxnSp>
        <p:nvCxnSpPr>
          <p:cNvPr id="14" name="Straight Connector 13">
            <a:extLst>
              <a:ext uri="{FF2B5EF4-FFF2-40B4-BE49-F238E27FC236}">
                <a16:creationId xmlns:a16="http://schemas.microsoft.com/office/drawing/2014/main" id="{F201B720-2471-8549-925A-3799CDB9719D}"/>
              </a:ext>
            </a:extLst>
          </p:cNvPr>
          <p:cNvCxnSpPr>
            <a:cxnSpLocks/>
          </p:cNvCxnSpPr>
          <p:nvPr userDrawn="1"/>
        </p:nvCxnSpPr>
        <p:spPr>
          <a:xfrm>
            <a:off x="4477657" y="3027236"/>
            <a:ext cx="323668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3" name="Picture 2" descr="Ohio Bureau of Workers' Compensation Logo">
            <a:extLst>
              <a:ext uri="{FF2B5EF4-FFF2-40B4-BE49-F238E27FC236}">
                <a16:creationId xmlns:a16="http://schemas.microsoft.com/office/drawing/2014/main" id="{F1998BF3-4D28-A730-00AE-A898D8B2670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611297" y="5366411"/>
            <a:ext cx="3103046" cy="723957"/>
          </a:xfrm>
          <a:prstGeom prst="rect">
            <a:avLst/>
          </a:prstGeom>
        </p:spPr>
      </p:pic>
    </p:spTree>
    <p:extLst>
      <p:ext uri="{BB962C8B-B14F-4D97-AF65-F5344CB8AC3E}">
        <p14:creationId xmlns:p14="http://schemas.microsoft.com/office/powerpoint/2010/main" val="1091201034"/>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hank You DEV">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95D5F13-E17F-7F4B-B90E-02AA9844EE68}"/>
              </a:ext>
            </a:extLst>
          </p:cNvPr>
          <p:cNvSpPr/>
          <p:nvPr userDrawn="1"/>
        </p:nvSpPr>
        <p:spPr>
          <a:xfrm>
            <a:off x="0" y="5040360"/>
            <a:ext cx="12192000" cy="18176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1" name="TextBox 10">
            <a:extLst>
              <a:ext uri="{FF2B5EF4-FFF2-40B4-BE49-F238E27FC236}">
                <a16:creationId xmlns:a16="http://schemas.microsoft.com/office/drawing/2014/main" id="{8EE42633-3F03-C648-8455-266D21A2E86C}"/>
              </a:ext>
            </a:extLst>
          </p:cNvPr>
          <p:cNvSpPr txBox="1"/>
          <p:nvPr userDrawn="1"/>
        </p:nvSpPr>
        <p:spPr>
          <a:xfrm>
            <a:off x="3870251" y="3244334"/>
            <a:ext cx="4433026" cy="369332"/>
          </a:xfrm>
          <a:prstGeom prst="rect">
            <a:avLst/>
          </a:prstGeom>
          <a:noFill/>
        </p:spPr>
        <p:txBody>
          <a:bodyPr wrap="square" rtlCol="0">
            <a:spAutoFit/>
          </a:bodyPr>
          <a:lstStyle/>
          <a:p>
            <a:pPr algn="ctr"/>
            <a:r>
              <a:rPr lang="en-US" sz="1800" b="0" dirty="0">
                <a:solidFill>
                  <a:srgbClr val="002060"/>
                </a:solidFill>
                <a:latin typeface="Source Sans 3" panose="020B0503030403020204" pitchFamily="34" charset="0"/>
                <a:ea typeface="Open Sans" panose="020B0606030504020204" pitchFamily="34" charset="0"/>
                <a:cs typeface="Open Sans" panose="020B0606030504020204" pitchFamily="34" charset="0"/>
              </a:rPr>
              <a:t>BWC.Ohio.gov</a:t>
            </a:r>
          </a:p>
        </p:txBody>
      </p:sp>
      <p:sp>
        <p:nvSpPr>
          <p:cNvPr id="12" name="TextBox 11">
            <a:extLst>
              <a:ext uri="{FF2B5EF4-FFF2-40B4-BE49-F238E27FC236}">
                <a16:creationId xmlns:a16="http://schemas.microsoft.com/office/drawing/2014/main" id="{EB00BAA9-C1C4-3B4F-885F-F222E9FA0514}"/>
              </a:ext>
            </a:extLst>
          </p:cNvPr>
          <p:cNvSpPr txBox="1"/>
          <p:nvPr userDrawn="1"/>
        </p:nvSpPr>
        <p:spPr>
          <a:xfrm>
            <a:off x="2532743" y="1817640"/>
            <a:ext cx="7126514" cy="1107996"/>
          </a:xfrm>
          <a:prstGeom prst="rect">
            <a:avLst/>
          </a:prstGeom>
          <a:noFill/>
        </p:spPr>
        <p:txBody>
          <a:bodyPr wrap="square" rtlCol="0">
            <a:spAutoFit/>
          </a:bodyPr>
          <a:lstStyle/>
          <a:p>
            <a:pPr algn="ctr"/>
            <a:r>
              <a:rPr lang="en-US" sz="6600" b="1" dirty="0">
                <a:solidFill>
                  <a:srgbClr val="002060"/>
                </a:solidFill>
                <a:latin typeface="Source Sans 3" panose="020B0503030403020204" pitchFamily="34" charset="0"/>
              </a:rPr>
              <a:t>THANK YOU</a:t>
            </a:r>
          </a:p>
        </p:txBody>
      </p:sp>
      <p:cxnSp>
        <p:nvCxnSpPr>
          <p:cNvPr id="14" name="Straight Connector 13">
            <a:extLst>
              <a:ext uri="{FF2B5EF4-FFF2-40B4-BE49-F238E27FC236}">
                <a16:creationId xmlns:a16="http://schemas.microsoft.com/office/drawing/2014/main" id="{F201B720-2471-8549-925A-3799CDB9719D}"/>
              </a:ext>
            </a:extLst>
          </p:cNvPr>
          <p:cNvCxnSpPr>
            <a:cxnSpLocks/>
          </p:cNvCxnSpPr>
          <p:nvPr userDrawn="1"/>
        </p:nvCxnSpPr>
        <p:spPr>
          <a:xfrm>
            <a:off x="4477657" y="3027236"/>
            <a:ext cx="323668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4" name="Picture 3" descr="Ohio Bureau of Workers' Compensation Logo">
            <a:extLst>
              <a:ext uri="{FF2B5EF4-FFF2-40B4-BE49-F238E27FC236}">
                <a16:creationId xmlns:a16="http://schemas.microsoft.com/office/drawing/2014/main" id="{E3FF46F9-16C2-AFF4-7AC5-4D4CEAD511C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611297" y="5366411"/>
            <a:ext cx="3103046" cy="723957"/>
          </a:xfrm>
          <a:prstGeom prst="rect">
            <a:avLst/>
          </a:prstGeom>
        </p:spPr>
      </p:pic>
    </p:spTree>
    <p:extLst>
      <p:ext uri="{BB962C8B-B14F-4D97-AF65-F5344CB8AC3E}">
        <p14:creationId xmlns:p14="http://schemas.microsoft.com/office/powerpoint/2010/main" val="2156565843"/>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Opening HE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9476600"/>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Opening DEV">
    <p:spTree>
      <p:nvGrpSpPr>
        <p:cNvPr id="1" name=""/>
        <p:cNvGrpSpPr/>
        <p:nvPr/>
      </p:nvGrpSpPr>
      <p:grpSpPr>
        <a:xfrm>
          <a:off x="0" y="0"/>
          <a:ext cx="0" cy="0"/>
          <a:chOff x="0" y="0"/>
          <a:chExt cx="0" cy="0"/>
        </a:xfrm>
      </p:grpSpPr>
      <p:pic>
        <p:nvPicPr>
          <p:cNvPr id="2" name="Picture 1" descr="Ohio Bureau of Workers' Compensation Logo">
            <a:extLst>
              <a:ext uri="{FF2B5EF4-FFF2-40B4-BE49-F238E27FC236}">
                <a16:creationId xmlns:a16="http://schemas.microsoft.com/office/drawing/2014/main" id="{3B4DA6AD-BCB7-1C65-BC5A-5FD4E4068A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03265" y="1090570"/>
            <a:ext cx="5216343" cy="4580388"/>
          </a:xfrm>
          <a:prstGeom prst="rect">
            <a:avLst/>
          </a:prstGeom>
        </p:spPr>
      </p:pic>
    </p:spTree>
    <p:extLst>
      <p:ext uri="{BB962C8B-B14F-4D97-AF65-F5344CB8AC3E}">
        <p14:creationId xmlns:p14="http://schemas.microsoft.com/office/powerpoint/2010/main" val="4072314833"/>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Closing Slide DEV">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B019F13-D402-C2BE-894F-DC9D2CEE2060}"/>
              </a:ext>
            </a:extLst>
          </p:cNvPr>
          <p:cNvSpPr txBox="1"/>
          <p:nvPr userDrawn="1"/>
        </p:nvSpPr>
        <p:spPr>
          <a:xfrm>
            <a:off x="4064001" y="6289964"/>
            <a:ext cx="3916218" cy="369332"/>
          </a:xfrm>
          <a:prstGeom prst="rect">
            <a:avLst/>
          </a:prstGeom>
          <a:noFill/>
        </p:spPr>
        <p:txBody>
          <a:bodyPr wrap="square" rtlCol="0">
            <a:spAutoFit/>
          </a:bodyPr>
          <a:lstStyle/>
          <a:p>
            <a:pPr algn="ctr"/>
            <a:r>
              <a:rPr lang="en-US" dirty="0">
                <a:solidFill>
                  <a:srgbClr val="0E3F75"/>
                </a:solidFill>
                <a:latin typeface="Source Sans 3" panose="020B0503030403020204" pitchFamily="34" charset="0"/>
              </a:rPr>
              <a:t>BWC.Ohio.gov</a:t>
            </a:r>
          </a:p>
        </p:txBody>
      </p:sp>
      <p:pic>
        <p:nvPicPr>
          <p:cNvPr id="4" name="Picture 3" descr="A picture containing text&#10;&#10;Description automatically generated">
            <a:extLst>
              <a:ext uri="{FF2B5EF4-FFF2-40B4-BE49-F238E27FC236}">
                <a16:creationId xmlns:a16="http://schemas.microsoft.com/office/drawing/2014/main" id="{D62E6AE7-F445-0A38-7505-13BB506B9F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03265" y="1090570"/>
            <a:ext cx="5216343" cy="4580388"/>
          </a:xfrm>
          <a:prstGeom prst="rect">
            <a:avLst/>
          </a:prstGeom>
        </p:spPr>
      </p:pic>
    </p:spTree>
    <p:extLst>
      <p:ext uri="{BB962C8B-B14F-4D97-AF65-F5344CB8AC3E}">
        <p14:creationId xmlns:p14="http://schemas.microsoft.com/office/powerpoint/2010/main" val="1706685818"/>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Closing Slide HE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CD42B658-2D5A-774F-A585-ED75BF68BE55}"/>
              </a:ext>
            </a:extLst>
          </p:cNvPr>
          <p:cNvSpPr txBox="1"/>
          <p:nvPr userDrawn="1"/>
        </p:nvSpPr>
        <p:spPr>
          <a:xfrm>
            <a:off x="3879487" y="6104321"/>
            <a:ext cx="4433026" cy="461665"/>
          </a:xfrm>
          <a:prstGeom prst="rect">
            <a:avLst/>
          </a:prstGeom>
          <a:noFill/>
        </p:spPr>
        <p:txBody>
          <a:bodyPr wrap="square" rtlCol="0">
            <a:spAutoFit/>
          </a:bodyPr>
          <a:lstStyle/>
          <a:p>
            <a:pPr algn="ctr"/>
            <a:r>
              <a:rPr lang="en-US" sz="2400" b="0" dirty="0">
                <a:solidFill>
                  <a:srgbClr val="002060"/>
                </a:solidFill>
                <a:latin typeface="Source Sans 3" panose="020B0503030403020204" pitchFamily="34" charset="0"/>
                <a:ea typeface="Open Sans" panose="020B0606030504020204" pitchFamily="34" charset="0"/>
                <a:cs typeface="Open Sans" panose="020B0606030504020204" pitchFamily="34" charset="0"/>
              </a:rPr>
              <a:t>OHIO.ORG</a:t>
            </a:r>
          </a:p>
        </p:txBody>
      </p:sp>
    </p:spTree>
    <p:extLst>
      <p:ext uri="{BB962C8B-B14F-4D97-AF65-F5344CB8AC3E}">
        <p14:creationId xmlns:p14="http://schemas.microsoft.com/office/powerpoint/2010/main" val="2839496128"/>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extLst>
    <p:ext uri="{DCECCB84-F9BA-43D5-87BE-67443E8EF086}">
      <p15:sldGuideLst xmlns:p15="http://schemas.microsoft.com/office/powerpoint/2012/main">
        <p15:guide id="1" orient="horz" pos="1344">
          <p15:clr>
            <a:srgbClr val="FBAE40"/>
          </p15:clr>
        </p15:guide>
        <p15:guide id="2" orient="horz" pos="2496">
          <p15:clr>
            <a:srgbClr val="FBAE40"/>
          </p15:clr>
        </p15:guide>
        <p15:guide id="3" pos="6288">
          <p15:clr>
            <a:srgbClr val="FBAE40"/>
          </p15:clr>
        </p15:guide>
        <p15:guide id="4" pos="1392">
          <p15:clr>
            <a:srgbClr val="FBAE40"/>
          </p15:clr>
        </p15:guide>
        <p15:guide id="5" pos="1680">
          <p15:clr>
            <a:srgbClr val="FBAE40"/>
          </p15:clr>
        </p15:guide>
        <p15:guide id="6" pos="600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5.xml"/><Relationship Id="rId7" Type="http://schemas.openxmlformats.org/officeDocument/2006/relationships/image" Target="../media/image5.png"/><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image" Target="../media/image4.jpg"/><Relationship Id="rId5" Type="http://schemas.openxmlformats.org/officeDocument/2006/relationships/theme" Target="../theme/theme2.xml"/><Relationship Id="rId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E12B7E9-3BA4-484E-9D9D-392D6666B3F1}"/>
              </a:ext>
            </a:extLst>
          </p:cNvPr>
          <p:cNvSpPr>
            <a:spLocks noGrp="1"/>
          </p:cNvSpPr>
          <p:nvPr>
            <p:ph type="body" idx="1"/>
          </p:nvPr>
        </p:nvSpPr>
        <p:spPr>
          <a:xfrm>
            <a:off x="380999" y="1658247"/>
            <a:ext cx="11430001" cy="4235926"/>
          </a:xfrm>
          <a:prstGeom prst="rect">
            <a:avLst/>
          </a:prstGeom>
        </p:spPr>
        <p:txBody>
          <a:bodyPr vert="horz" lIns="91440" tIns="45720" rIns="91440" bIns="45720" rtlCol="0">
            <a:normAutofit/>
          </a:bodyPr>
          <a:lstStyle/>
          <a:p>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a:p>
            <a:pPr lvl="0"/>
            <a:r>
              <a:rPr lang="en-US" dirty="0"/>
              <a:t>Maecenas </a:t>
            </a:r>
            <a:r>
              <a:rPr lang="en-US" dirty="0" err="1"/>
              <a:t>nec</a:t>
            </a:r>
            <a:r>
              <a:rPr lang="en-US" dirty="0"/>
              <a:t> </a:t>
            </a:r>
            <a:r>
              <a:rPr lang="en-US" dirty="0" err="1"/>
              <a:t>odio</a:t>
            </a:r>
            <a:r>
              <a:rPr lang="en-US" dirty="0"/>
              <a:t> et ante </a:t>
            </a:r>
            <a:r>
              <a:rPr lang="en-US" dirty="0" err="1"/>
              <a:t>tincidunt</a:t>
            </a:r>
            <a:r>
              <a:rPr lang="en-US" dirty="0"/>
              <a:t> tempus. </a:t>
            </a:r>
            <a:r>
              <a:rPr lang="en-US" dirty="0" err="1"/>
              <a:t>Nullam</a:t>
            </a:r>
            <a:r>
              <a:rPr lang="en-US" dirty="0"/>
              <a:t> dictum </a:t>
            </a:r>
            <a:r>
              <a:rPr lang="en-US" dirty="0" err="1"/>
              <a:t>felis</a:t>
            </a:r>
            <a:r>
              <a:rPr lang="en-US" dirty="0"/>
              <a:t> </a:t>
            </a:r>
            <a:r>
              <a:rPr lang="en-US" dirty="0" err="1"/>
              <a:t>eu</a:t>
            </a:r>
            <a:r>
              <a:rPr lang="en-US" dirty="0"/>
              <a:t> </a:t>
            </a:r>
            <a:r>
              <a:rPr lang="en-US" dirty="0" err="1"/>
              <a:t>pede</a:t>
            </a:r>
            <a:r>
              <a:rPr lang="en-US" dirty="0"/>
              <a:t> </a:t>
            </a:r>
            <a:r>
              <a:rPr lang="en-US" dirty="0" err="1"/>
              <a:t>mollis</a:t>
            </a:r>
            <a:r>
              <a:rPr lang="en-US" dirty="0"/>
              <a:t> </a:t>
            </a:r>
            <a:r>
              <a:rPr lang="en-US" dirty="0" err="1"/>
              <a:t>pretium</a:t>
            </a:r>
            <a:r>
              <a:rPr lang="en-US" dirty="0"/>
              <a:t>. Class </a:t>
            </a:r>
            <a:r>
              <a:rPr lang="en-US" dirty="0" err="1"/>
              <a:t>aptent</a:t>
            </a:r>
            <a:r>
              <a:rPr lang="en-US" dirty="0"/>
              <a:t> </a:t>
            </a:r>
            <a:r>
              <a:rPr lang="en-US" dirty="0" err="1"/>
              <a:t>taciti</a:t>
            </a:r>
            <a:r>
              <a:rPr lang="en-US" dirty="0"/>
              <a:t> </a:t>
            </a:r>
            <a:r>
              <a:rPr lang="en-US" dirty="0" err="1"/>
              <a:t>sociosqu</a:t>
            </a:r>
            <a:r>
              <a:rPr lang="en-US" dirty="0"/>
              <a:t> ad </a:t>
            </a:r>
            <a:r>
              <a:rPr lang="en-US" dirty="0" err="1"/>
              <a:t>litora</a:t>
            </a:r>
            <a:r>
              <a:rPr lang="en-US" dirty="0"/>
              <a:t> </a:t>
            </a:r>
            <a:r>
              <a:rPr lang="en-US" dirty="0" err="1"/>
              <a:t>torquent</a:t>
            </a:r>
            <a:r>
              <a:rPr lang="en-US" dirty="0"/>
              <a:t> per </a:t>
            </a:r>
            <a:r>
              <a:rPr lang="en-US" dirty="0" err="1"/>
              <a:t>conubia</a:t>
            </a:r>
            <a:r>
              <a:rPr lang="en-US" dirty="0"/>
              <a:t> nostra, per </a:t>
            </a:r>
            <a:r>
              <a:rPr lang="en-US" dirty="0" err="1"/>
              <a:t>inceptos</a:t>
            </a:r>
            <a:r>
              <a:rPr lang="en-US" dirty="0"/>
              <a:t> </a:t>
            </a:r>
            <a:r>
              <a:rPr lang="en-US" dirty="0" err="1"/>
              <a:t>hymenaeos</a:t>
            </a:r>
            <a:r>
              <a:rPr lang="en-US" dirty="0"/>
              <a:t>.</a:t>
            </a:r>
          </a:p>
        </p:txBody>
      </p:sp>
      <p:sp>
        <p:nvSpPr>
          <p:cNvPr id="7" name="Title Placeholder 6">
            <a:extLst>
              <a:ext uri="{FF2B5EF4-FFF2-40B4-BE49-F238E27FC236}">
                <a16:creationId xmlns:a16="http://schemas.microsoft.com/office/drawing/2014/main" id="{9D996841-33AB-1041-B0F1-02114E0F8E16}"/>
              </a:ext>
            </a:extLst>
          </p:cNvPr>
          <p:cNvSpPr>
            <a:spLocks noGrp="1"/>
          </p:cNvSpPr>
          <p:nvPr>
            <p:ph type="title"/>
          </p:nvPr>
        </p:nvSpPr>
        <p:spPr>
          <a:xfrm>
            <a:off x="381000" y="365125"/>
            <a:ext cx="11430000" cy="982861"/>
          </a:xfrm>
          <a:prstGeom prst="rect">
            <a:avLst/>
          </a:prstGeom>
        </p:spPr>
        <p:txBody>
          <a:bodyPr vert="horz" lIns="91440" tIns="45720" rIns="91440" bIns="45720" rtlCol="0" anchor="t">
            <a:normAutofit/>
          </a:bodyPr>
          <a:lstStyle/>
          <a:p>
            <a:r>
              <a:rPr lang="en-US" dirty="0"/>
              <a:t>CLICK TO EDIT TITLE</a:t>
            </a:r>
          </a:p>
        </p:txBody>
      </p:sp>
      <p:sp>
        <p:nvSpPr>
          <p:cNvPr id="15" name="Rectangle 14">
            <a:extLst>
              <a:ext uri="{FF2B5EF4-FFF2-40B4-BE49-F238E27FC236}">
                <a16:creationId xmlns:a16="http://schemas.microsoft.com/office/drawing/2014/main" id="{FDDB4D39-9FA5-5C46-845E-A393FCAF090C}"/>
              </a:ext>
            </a:extLst>
          </p:cNvPr>
          <p:cNvSpPr/>
          <p:nvPr userDrawn="1"/>
        </p:nvSpPr>
        <p:spPr>
          <a:xfrm>
            <a:off x="381000" y="-36206"/>
            <a:ext cx="987552" cy="9107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16" name="Rectangle 15">
            <a:extLst>
              <a:ext uri="{FF2B5EF4-FFF2-40B4-BE49-F238E27FC236}">
                <a16:creationId xmlns:a16="http://schemas.microsoft.com/office/drawing/2014/main" id="{7A51A58E-E2B6-4F4D-91A6-034B810B725B}"/>
              </a:ext>
            </a:extLst>
          </p:cNvPr>
          <p:cNvSpPr/>
          <p:nvPr userDrawn="1"/>
        </p:nvSpPr>
        <p:spPr>
          <a:xfrm>
            <a:off x="0" y="6172200"/>
            <a:ext cx="12192000"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1" name="Slide Number Placeholder 20">
            <a:extLst>
              <a:ext uri="{FF2B5EF4-FFF2-40B4-BE49-F238E27FC236}">
                <a16:creationId xmlns:a16="http://schemas.microsoft.com/office/drawing/2014/main" id="{A93BE12D-B4D3-5E43-9B6B-11CE556E3DC1}"/>
              </a:ext>
            </a:extLst>
          </p:cNvPr>
          <p:cNvSpPr>
            <a:spLocks noGrp="1"/>
          </p:cNvSpPr>
          <p:nvPr>
            <p:ph type="sldNum" sz="quarter" idx="4"/>
          </p:nvPr>
        </p:nvSpPr>
        <p:spPr>
          <a:xfrm>
            <a:off x="9067800" y="6356350"/>
            <a:ext cx="2743200" cy="365125"/>
          </a:xfrm>
          <a:prstGeom prst="rect">
            <a:avLst/>
          </a:prstGeom>
        </p:spPr>
        <p:txBody>
          <a:bodyPr vert="horz" lIns="91440" tIns="45720" rIns="91440" bIns="45720" rtlCol="0" anchor="ctr"/>
          <a:lstStyle>
            <a:lvl1pPr algn="r">
              <a:defRPr sz="1200" b="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defRPr>
            </a:lvl1pPr>
          </a:lstStyle>
          <a:p>
            <a:fld id="{383B7B7A-CDDA-7C44-B1B0-1F1E45567B3B}" type="slidenum">
              <a:rPr lang="en-US" smtClean="0"/>
              <a:pPr/>
              <a:t>‹#›</a:t>
            </a:fld>
            <a:endParaRPr lang="en-US" dirty="0"/>
          </a:p>
        </p:txBody>
      </p:sp>
      <p:pic>
        <p:nvPicPr>
          <p:cNvPr id="8" name="Picture 7" descr="Logo&#10;&#10;Description automatically generated">
            <a:extLst>
              <a:ext uri="{FF2B5EF4-FFF2-40B4-BE49-F238E27FC236}">
                <a16:creationId xmlns:a16="http://schemas.microsoft.com/office/drawing/2014/main" id="{5079F368-1518-0DA1-C2A3-B61875C71656}"/>
              </a:ext>
            </a:extLst>
          </p:cNvPr>
          <p:cNvPicPr>
            <a:picLocks noChangeAspect="1"/>
          </p:cNvPicPr>
          <p:nvPr userDrawn="1"/>
        </p:nvPicPr>
        <p:blipFill>
          <a:blip r:embed="rId24">
            <a:extLst>
              <a:ext uri="{28A0092B-C50C-407E-A947-70E740481C1C}">
                <a14:useLocalDpi xmlns:a14="http://schemas.microsoft.com/office/drawing/2010/main" val="0"/>
              </a:ext>
            </a:extLst>
          </a:blip>
          <a:stretch>
            <a:fillRect/>
          </a:stretch>
        </p:blipFill>
        <p:spPr>
          <a:xfrm>
            <a:off x="98853" y="6361099"/>
            <a:ext cx="474847" cy="376776"/>
          </a:xfrm>
          <a:prstGeom prst="rect">
            <a:avLst/>
          </a:prstGeom>
        </p:spPr>
      </p:pic>
    </p:spTree>
    <p:extLst>
      <p:ext uri="{BB962C8B-B14F-4D97-AF65-F5344CB8AC3E}">
        <p14:creationId xmlns:p14="http://schemas.microsoft.com/office/powerpoint/2010/main" val="142617934"/>
      </p:ext>
    </p:extLst>
  </p:cSld>
  <p:clrMap bg1="lt1" tx1="dk1" bg2="lt2" tx2="dk2" accent1="accent1" accent2="accent2" accent3="accent3" accent4="accent4" accent5="accent5" accent6="accent6" hlink="hlink" folHlink="folHlink"/>
  <p:sldLayoutIdLst>
    <p:sldLayoutId id="2147483797" r:id="rId1"/>
    <p:sldLayoutId id="2147483784" r:id="rId2"/>
    <p:sldLayoutId id="2147483774" r:id="rId3"/>
    <p:sldLayoutId id="2147483770" r:id="rId4"/>
    <p:sldLayoutId id="2147483792" r:id="rId5"/>
    <p:sldLayoutId id="2147483769" r:id="rId6"/>
    <p:sldLayoutId id="2147483771" r:id="rId7"/>
    <p:sldLayoutId id="2147483772" r:id="rId8"/>
    <p:sldLayoutId id="2147483796" r:id="rId9"/>
    <p:sldLayoutId id="2147483773" r:id="rId10"/>
    <p:sldLayoutId id="2147483775" r:id="rId11"/>
    <p:sldLayoutId id="2147483776" r:id="rId12"/>
    <p:sldLayoutId id="2147483783" r:id="rId13"/>
    <p:sldLayoutId id="2147483788" r:id="rId14"/>
    <p:sldLayoutId id="2147483778" r:id="rId15"/>
    <p:sldLayoutId id="2147483787" r:id="rId16"/>
    <p:sldLayoutId id="2147483780" r:id="rId17"/>
    <p:sldLayoutId id="2147483779" r:id="rId18"/>
    <p:sldLayoutId id="2147483777" r:id="rId19"/>
    <p:sldLayoutId id="2147483781" r:id="rId20"/>
    <p:sldLayoutId id="2147483785" r:id="rId21"/>
    <p:sldLayoutId id="2147483794" r:id="rId22"/>
  </p:sldLayoutIdLst>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hf hdr="0" ftr="0" dt="0"/>
  <p:txStyles>
    <p:titleStyle>
      <a:lvl1pPr algn="l" defTabSz="914400" rtl="0" eaLnBrk="1" latinLnBrk="0" hangingPunct="1">
        <a:lnSpc>
          <a:spcPct val="90000"/>
        </a:lnSpc>
        <a:spcBef>
          <a:spcPct val="0"/>
        </a:spcBef>
        <a:buNone/>
        <a:defRPr sz="3600" b="1" kern="1200" cap="all" baseline="0">
          <a:solidFill>
            <a:srgbClr val="002060"/>
          </a:solidFill>
          <a:latin typeface="Source Sans 3" panose="020B0503030403020204" pitchFamily="34" charset="0"/>
          <a:ea typeface="+mj-ea"/>
          <a:cs typeface="+mj-cs"/>
        </a:defRPr>
      </a:lvl1pPr>
    </p:titleStyle>
    <p:bodyStyle>
      <a:lvl1pPr marL="228600" indent="-228600" algn="l" defTabSz="914400" rtl="0" eaLnBrk="1" latinLnBrk="0" hangingPunct="1">
        <a:lnSpc>
          <a:spcPct val="120000"/>
        </a:lnSpc>
        <a:spcBef>
          <a:spcPts val="0"/>
        </a:spcBef>
        <a:spcAft>
          <a:spcPts val="500"/>
        </a:spcAft>
        <a:buClr>
          <a:schemeClr val="accent1"/>
        </a:buClr>
        <a:buSzPct val="110000"/>
        <a:buFont typeface="Arial" panose="020B0604020202020204" pitchFamily="34" charset="0"/>
        <a:buChar char="•"/>
        <a:defRPr sz="2400" kern="1200" baseline="0">
          <a:solidFill>
            <a:schemeClr val="tx1"/>
          </a:solidFill>
          <a:latin typeface="Source Sans 3" panose="020B0503030403020204" pitchFamily="34" charset="0"/>
          <a:ea typeface="Open Sans" panose="020B0606030504020204" pitchFamily="34" charset="0"/>
          <a:cs typeface="Open Sans" panose="020B0606030504020204" pitchFamily="34" charset="0"/>
        </a:defRPr>
      </a:lvl1pPr>
      <a:lvl2pPr marL="777240" indent="-228600" algn="l" defTabSz="914400" rtl="0" eaLnBrk="1" latinLnBrk="0" hangingPunct="1">
        <a:lnSpc>
          <a:spcPct val="100000"/>
        </a:lnSpc>
        <a:spcBef>
          <a:spcPts val="500"/>
        </a:spcBef>
        <a:spcAft>
          <a:spcPts val="500"/>
        </a:spcAft>
        <a:buClr>
          <a:schemeClr val="accent1"/>
        </a:buClr>
        <a:buSzPct val="110000"/>
        <a:buFont typeface="Arial" panose="020B0604020202020204" pitchFamily="34" charset="0"/>
        <a:buChar char="•"/>
        <a:defRPr sz="2200" kern="1200">
          <a:solidFill>
            <a:schemeClr val="tx1"/>
          </a:solidFill>
          <a:latin typeface="Source Sans 3" panose="020B0503030403020204" pitchFamily="34" charset="0"/>
          <a:ea typeface="Open Sans" panose="020B0606030504020204" pitchFamily="34" charset="0"/>
          <a:cs typeface="Open Sans" panose="020B0606030504020204" pitchFamily="34" charset="0"/>
        </a:defRPr>
      </a:lvl2pPr>
      <a:lvl3pPr marL="1234440" indent="-228600" algn="l" defTabSz="914400" rtl="0" eaLnBrk="1" latinLnBrk="0" hangingPunct="1">
        <a:lnSpc>
          <a:spcPct val="90000"/>
        </a:lnSpc>
        <a:spcBef>
          <a:spcPts val="500"/>
        </a:spcBef>
        <a:spcAft>
          <a:spcPts val="500"/>
        </a:spcAft>
        <a:buClr>
          <a:schemeClr val="accent1"/>
        </a:buClr>
        <a:buSzPct val="110000"/>
        <a:buFont typeface="Arial" panose="020B0604020202020204" pitchFamily="34" charset="0"/>
        <a:buChar char="•"/>
        <a:defRPr sz="2000" kern="1200">
          <a:solidFill>
            <a:schemeClr val="tx1"/>
          </a:solidFill>
          <a:latin typeface="Source Sans 3" panose="020B0503030403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spcAft>
          <a:spcPts val="500"/>
        </a:spcAft>
        <a:buClr>
          <a:schemeClr val="accent1"/>
        </a:buClr>
        <a:buSzPct val="110000"/>
        <a:buFont typeface="Arial" panose="020B0604020202020204" pitchFamily="34" charset="0"/>
        <a:buChar char="•"/>
        <a:defRPr sz="1800" kern="1200">
          <a:solidFill>
            <a:schemeClr val="tx1"/>
          </a:solidFill>
          <a:latin typeface="Source Sans 3" panose="020B0503030403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spcAft>
          <a:spcPts val="500"/>
        </a:spcAft>
        <a:buClr>
          <a:schemeClr val="accent1"/>
        </a:buClr>
        <a:buSzPct val="110000"/>
        <a:buFont typeface="Arial" panose="020B0604020202020204" pitchFamily="34" charset="0"/>
        <a:buChar char="•"/>
        <a:defRPr sz="1800" kern="1200">
          <a:solidFill>
            <a:schemeClr val="tx1"/>
          </a:solidFill>
          <a:latin typeface="Source Sans 3" panose="020B0503030403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pic>
        <p:nvPicPr>
          <p:cNvPr id="2" name="Picture 1" descr="Ohio Bureau of Workers' Compensation Logo">
            <a:extLst>
              <a:ext uri="{FF2B5EF4-FFF2-40B4-BE49-F238E27FC236}">
                <a16:creationId xmlns:a16="http://schemas.microsoft.com/office/drawing/2014/main" id="{5140F4AC-94BE-5FB4-7C2D-289C9FF58D83}"/>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3503265" y="1090570"/>
            <a:ext cx="5216343" cy="4580388"/>
          </a:xfrm>
          <a:prstGeom prst="rect">
            <a:avLst/>
          </a:prstGeom>
        </p:spPr>
      </p:pic>
    </p:spTree>
    <p:extLst>
      <p:ext uri="{BB962C8B-B14F-4D97-AF65-F5344CB8AC3E}">
        <p14:creationId xmlns:p14="http://schemas.microsoft.com/office/powerpoint/2010/main" val="1554241636"/>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57" r:id="rId3"/>
    <p:sldLayoutId id="2147483756" r:id="rId4"/>
  </p:sldLayoutIdLst>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481560"/>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6389ADE8-DF8B-9E56-036F-9D203607378D}"/>
              </a:ext>
            </a:extLst>
          </p:cNvPr>
          <p:cNvSpPr>
            <a:spLocks noGrp="1"/>
          </p:cNvSpPr>
          <p:nvPr>
            <p:ph type="body" sz="quarter" idx="15"/>
          </p:nvPr>
        </p:nvSpPr>
        <p:spPr>
          <a:xfrm>
            <a:off x="386810" y="1257300"/>
            <a:ext cx="11557540" cy="687391"/>
          </a:xfrm>
        </p:spPr>
        <p:txBody>
          <a:bodyPr>
            <a:normAutofit/>
          </a:bodyPr>
          <a:lstStyle/>
          <a:p>
            <a:pPr algn="ctr"/>
            <a:r>
              <a:rPr lang="en-US" sz="2800" dirty="0">
                <a:solidFill>
                  <a:srgbClr val="002060"/>
                </a:solidFill>
              </a:rPr>
              <a:t>Capital Area Safety Council</a:t>
            </a:r>
          </a:p>
        </p:txBody>
      </p:sp>
      <p:sp>
        <p:nvSpPr>
          <p:cNvPr id="6" name="Text Placeholder 5">
            <a:extLst>
              <a:ext uri="{FF2B5EF4-FFF2-40B4-BE49-F238E27FC236}">
                <a16:creationId xmlns:a16="http://schemas.microsoft.com/office/drawing/2014/main" id="{8BB820D3-67D9-5812-6295-CBABACE62DC4}"/>
              </a:ext>
            </a:extLst>
          </p:cNvPr>
          <p:cNvSpPr>
            <a:spLocks noGrp="1"/>
          </p:cNvSpPr>
          <p:nvPr>
            <p:ph type="body" sz="quarter" idx="16"/>
          </p:nvPr>
        </p:nvSpPr>
        <p:spPr>
          <a:xfrm>
            <a:off x="367393" y="4511175"/>
            <a:ext cx="11506198" cy="1571217"/>
          </a:xfrm>
        </p:spPr>
        <p:txBody>
          <a:bodyPr>
            <a:noAutofit/>
          </a:bodyPr>
          <a:lstStyle/>
          <a:p>
            <a:pPr algn="ctr"/>
            <a:r>
              <a:rPr lang="en-US" sz="2400" dirty="0">
                <a:solidFill>
                  <a:srgbClr val="002060"/>
                </a:solidFill>
              </a:rPr>
              <a:t>Office of Safety &amp; Hygiene, Region 5</a:t>
            </a:r>
          </a:p>
          <a:p>
            <a:pPr algn="ctr"/>
            <a:r>
              <a:rPr lang="en-US" sz="2400" dirty="0">
                <a:solidFill>
                  <a:srgbClr val="002060"/>
                </a:solidFill>
              </a:rPr>
              <a:t>614-359-3554</a:t>
            </a:r>
          </a:p>
          <a:p>
            <a:pPr algn="ctr"/>
            <a:r>
              <a:rPr lang="en-US" sz="2400" dirty="0">
                <a:solidFill>
                  <a:srgbClr val="002060"/>
                </a:solidFill>
              </a:rPr>
              <a:t>David.V.1@bwc.ohio.gov</a:t>
            </a:r>
          </a:p>
        </p:txBody>
      </p:sp>
      <p:sp>
        <p:nvSpPr>
          <p:cNvPr id="7" name="Text Placeholder 6">
            <a:extLst>
              <a:ext uri="{FF2B5EF4-FFF2-40B4-BE49-F238E27FC236}">
                <a16:creationId xmlns:a16="http://schemas.microsoft.com/office/drawing/2014/main" id="{554D3F61-2D42-E2FA-E438-EC5478D36CDA}"/>
              </a:ext>
            </a:extLst>
          </p:cNvPr>
          <p:cNvSpPr>
            <a:spLocks noGrp="1"/>
          </p:cNvSpPr>
          <p:nvPr>
            <p:ph type="body" sz="quarter" idx="17"/>
          </p:nvPr>
        </p:nvSpPr>
        <p:spPr>
          <a:xfrm>
            <a:off x="381000" y="3507165"/>
            <a:ext cx="11506199" cy="624860"/>
          </a:xfrm>
        </p:spPr>
        <p:txBody>
          <a:bodyPr>
            <a:normAutofit/>
          </a:bodyPr>
          <a:lstStyle/>
          <a:p>
            <a:pPr algn="ctr"/>
            <a:r>
              <a:rPr lang="en-US" dirty="0"/>
              <a:t>Safety Consultant </a:t>
            </a:r>
          </a:p>
        </p:txBody>
      </p:sp>
      <p:sp>
        <p:nvSpPr>
          <p:cNvPr id="4" name="Text Placeholder 3">
            <a:extLst>
              <a:ext uri="{FF2B5EF4-FFF2-40B4-BE49-F238E27FC236}">
                <a16:creationId xmlns:a16="http://schemas.microsoft.com/office/drawing/2014/main" id="{1EA6C5BD-4FF1-C90B-BF65-5BCC66B888DD}"/>
              </a:ext>
            </a:extLst>
          </p:cNvPr>
          <p:cNvSpPr>
            <a:spLocks noGrp="1"/>
          </p:cNvSpPr>
          <p:nvPr>
            <p:ph type="body" sz="quarter" idx="14"/>
          </p:nvPr>
        </p:nvSpPr>
        <p:spPr>
          <a:xfrm>
            <a:off x="376240" y="2565139"/>
            <a:ext cx="11439520" cy="479092"/>
          </a:xfrm>
        </p:spPr>
        <p:txBody>
          <a:bodyPr/>
          <a:lstStyle/>
          <a:p>
            <a:pPr algn="ctr"/>
            <a:r>
              <a:rPr lang="en-US" dirty="0"/>
              <a:t>David</a:t>
            </a:r>
          </a:p>
        </p:txBody>
      </p:sp>
      <p:sp>
        <p:nvSpPr>
          <p:cNvPr id="8" name="Text Placeholder 7">
            <a:extLst>
              <a:ext uri="{FF2B5EF4-FFF2-40B4-BE49-F238E27FC236}">
                <a16:creationId xmlns:a16="http://schemas.microsoft.com/office/drawing/2014/main" id="{16DF8FAA-08DB-4133-B506-55096513AD88}"/>
              </a:ext>
            </a:extLst>
          </p:cNvPr>
          <p:cNvSpPr>
            <a:spLocks noGrp="1"/>
          </p:cNvSpPr>
          <p:nvPr>
            <p:ph type="body" sz="quarter" idx="20"/>
          </p:nvPr>
        </p:nvSpPr>
        <p:spPr>
          <a:xfrm>
            <a:off x="489857" y="3027689"/>
            <a:ext cx="11234057" cy="479092"/>
          </a:xfrm>
        </p:spPr>
        <p:txBody>
          <a:bodyPr/>
          <a:lstStyle/>
          <a:p>
            <a:pPr algn="ctr"/>
            <a:r>
              <a:rPr lang="en-US" dirty="0"/>
              <a:t>Vandergrift</a:t>
            </a:r>
          </a:p>
        </p:txBody>
      </p:sp>
      <p:sp>
        <p:nvSpPr>
          <p:cNvPr id="3" name="Title 2">
            <a:extLst>
              <a:ext uri="{FF2B5EF4-FFF2-40B4-BE49-F238E27FC236}">
                <a16:creationId xmlns:a16="http://schemas.microsoft.com/office/drawing/2014/main" id="{92F77181-E0DD-CBB1-2944-3C6C8BD16AF6}"/>
              </a:ext>
            </a:extLst>
          </p:cNvPr>
          <p:cNvSpPr>
            <a:spLocks noGrp="1"/>
          </p:cNvSpPr>
          <p:nvPr>
            <p:ph type="title"/>
          </p:nvPr>
        </p:nvSpPr>
        <p:spPr>
          <a:xfrm>
            <a:off x="367393" y="533806"/>
            <a:ext cx="11500390" cy="569913"/>
          </a:xfrm>
        </p:spPr>
        <p:txBody>
          <a:bodyPr>
            <a:noAutofit/>
          </a:bodyPr>
          <a:lstStyle/>
          <a:p>
            <a:pPr algn="ctr"/>
            <a:r>
              <a:rPr lang="en-US" sz="4000" dirty="0"/>
              <a:t>October Safety Council Update</a:t>
            </a:r>
          </a:p>
        </p:txBody>
      </p:sp>
      <p:pic>
        <p:nvPicPr>
          <p:cNvPr id="9" name="Picture 8">
            <a:extLst>
              <a:ext uri="{FF2B5EF4-FFF2-40B4-BE49-F238E27FC236}">
                <a16:creationId xmlns:a16="http://schemas.microsoft.com/office/drawing/2014/main" id="{63FB4404-E2B4-6BAA-F38C-485BC714898F}"/>
              </a:ext>
            </a:extLst>
          </p:cNvPr>
          <p:cNvPicPr>
            <a:picLocks noChangeAspect="1"/>
          </p:cNvPicPr>
          <p:nvPr/>
        </p:nvPicPr>
        <p:blipFill>
          <a:blip r:embed="rId3"/>
          <a:stretch>
            <a:fillRect/>
          </a:stretch>
        </p:blipFill>
        <p:spPr>
          <a:xfrm>
            <a:off x="9538607" y="3783076"/>
            <a:ext cx="2286000" cy="2256161"/>
          </a:xfrm>
          <a:prstGeom prst="rect">
            <a:avLst/>
          </a:prstGeom>
        </p:spPr>
      </p:pic>
      <p:sp>
        <p:nvSpPr>
          <p:cNvPr id="10" name="TextBox 9">
            <a:extLst>
              <a:ext uri="{FF2B5EF4-FFF2-40B4-BE49-F238E27FC236}">
                <a16:creationId xmlns:a16="http://schemas.microsoft.com/office/drawing/2014/main" id="{A101ED8A-7014-E14E-C763-19C3083B11F7}"/>
              </a:ext>
            </a:extLst>
          </p:cNvPr>
          <p:cNvSpPr txBox="1"/>
          <p:nvPr/>
        </p:nvSpPr>
        <p:spPr>
          <a:xfrm>
            <a:off x="9914965" y="3461907"/>
            <a:ext cx="1595718" cy="369332"/>
          </a:xfrm>
          <a:prstGeom prst="rect">
            <a:avLst/>
          </a:prstGeom>
          <a:noFill/>
        </p:spPr>
        <p:txBody>
          <a:bodyPr wrap="square" rtlCol="0">
            <a:spAutoFit/>
          </a:bodyPr>
          <a:lstStyle/>
          <a:p>
            <a:r>
              <a:rPr lang="en-US" dirty="0"/>
              <a:t>bwc.ohio.gov</a:t>
            </a:r>
          </a:p>
        </p:txBody>
      </p:sp>
      <p:sp>
        <p:nvSpPr>
          <p:cNvPr id="2" name="Slide Number Placeholder 1">
            <a:extLst>
              <a:ext uri="{FF2B5EF4-FFF2-40B4-BE49-F238E27FC236}">
                <a16:creationId xmlns:a16="http://schemas.microsoft.com/office/drawing/2014/main" id="{8A21D00A-A6A3-4E7C-865D-E45A73E06C8A}"/>
              </a:ext>
            </a:extLst>
          </p:cNvPr>
          <p:cNvSpPr>
            <a:spLocks noGrp="1"/>
          </p:cNvSpPr>
          <p:nvPr>
            <p:ph type="sldNum" sz="quarter" idx="23"/>
          </p:nvPr>
        </p:nvSpPr>
        <p:spPr/>
        <p:txBody>
          <a:bodyPr/>
          <a:lstStyle/>
          <a:p>
            <a:fld id="{383B7B7A-CDDA-7C44-B1B0-1F1E45567B3B}" type="slidenum">
              <a:rPr lang="en-US" smtClean="0"/>
              <a:pPr/>
              <a:t>2</a:t>
            </a:fld>
            <a:endParaRPr lang="en-US" dirty="0"/>
          </a:p>
        </p:txBody>
      </p:sp>
    </p:spTree>
    <p:extLst>
      <p:ext uri="{BB962C8B-B14F-4D97-AF65-F5344CB8AC3E}">
        <p14:creationId xmlns:p14="http://schemas.microsoft.com/office/powerpoint/2010/main" val="817545160"/>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C9C87-B2A7-8468-F65D-D59131E5BAFE}"/>
              </a:ext>
            </a:extLst>
          </p:cNvPr>
          <p:cNvSpPr>
            <a:spLocks noGrp="1"/>
          </p:cNvSpPr>
          <p:nvPr>
            <p:ph type="title"/>
          </p:nvPr>
        </p:nvSpPr>
        <p:spPr/>
        <p:txBody>
          <a:bodyPr>
            <a:normAutofit/>
          </a:bodyPr>
          <a:lstStyle/>
          <a:p>
            <a:r>
              <a:rPr lang="en-US" sz="4000" dirty="0">
                <a:effectLst/>
                <a:ea typeface="Times New Roman" panose="02020603050405020304" pitchFamily="18" charset="0"/>
              </a:rPr>
              <a:t>Monthly Learning October 2024</a:t>
            </a:r>
            <a:endParaRPr lang="en-US" sz="4000" dirty="0"/>
          </a:p>
        </p:txBody>
      </p:sp>
      <p:sp>
        <p:nvSpPr>
          <p:cNvPr id="3" name="Text Placeholder 2">
            <a:extLst>
              <a:ext uri="{FF2B5EF4-FFF2-40B4-BE49-F238E27FC236}">
                <a16:creationId xmlns:a16="http://schemas.microsoft.com/office/drawing/2014/main" id="{7DFE25FE-C2DA-D037-FE31-AF1C2655CF59}"/>
              </a:ext>
            </a:extLst>
          </p:cNvPr>
          <p:cNvSpPr>
            <a:spLocks noGrp="1"/>
          </p:cNvSpPr>
          <p:nvPr>
            <p:ph type="body" sz="quarter" idx="12"/>
          </p:nvPr>
        </p:nvSpPr>
        <p:spPr>
          <a:xfrm>
            <a:off x="1138450" y="1756372"/>
            <a:ext cx="10241756" cy="4965103"/>
          </a:xfrm>
        </p:spPr>
        <p:txBody>
          <a:bodyPr>
            <a:normAutofit/>
          </a:bodyPr>
          <a:lstStyle/>
          <a:p>
            <a:pPr marL="342900" marR="0" lvl="0" indent="-342900">
              <a:lnSpc>
                <a:spcPct val="110000"/>
              </a:lnSpc>
              <a:spcBef>
                <a:spcPts val="0"/>
              </a:spcBef>
              <a:spcAft>
                <a:spcPts val="750"/>
              </a:spcAft>
              <a:buSzPct val="80000"/>
              <a:buFont typeface="Symbol" panose="05050102010706020507" pitchFamily="18" charset="2"/>
              <a:buChar char=""/>
              <a:tabLst>
                <a:tab pos="457200" algn="l"/>
              </a:tabLst>
            </a:pPr>
            <a:r>
              <a:rPr lang="en-US" b="1" dirty="0">
                <a:solidFill>
                  <a:srgbClr val="002060"/>
                </a:solidFill>
              </a:rPr>
              <a:t>October 1-2- </a:t>
            </a:r>
            <a:r>
              <a:rPr lang="en-US" dirty="0">
                <a:solidFill>
                  <a:srgbClr val="002060"/>
                </a:solidFill>
              </a:rPr>
              <a:t>OSHA 10: Construction safety basics</a:t>
            </a:r>
            <a:r>
              <a:rPr lang="en-US" b="1" dirty="0">
                <a:solidFill>
                  <a:srgbClr val="002060"/>
                </a:solidFill>
              </a:rPr>
              <a:t> </a:t>
            </a:r>
            <a:r>
              <a:rPr lang="en-US" dirty="0">
                <a:solidFill>
                  <a:srgbClr val="002060"/>
                </a:solidFill>
              </a:rPr>
              <a:t>– </a:t>
            </a:r>
            <a:r>
              <a:rPr lang="en-US" b="1" dirty="0">
                <a:solidFill>
                  <a:srgbClr val="002060"/>
                </a:solidFill>
              </a:rPr>
              <a:t>Columbus - Ohio Fire Academy</a:t>
            </a:r>
          </a:p>
          <a:p>
            <a:pPr marL="342900" marR="0" lvl="0" indent="-342900">
              <a:lnSpc>
                <a:spcPct val="110000"/>
              </a:lnSpc>
              <a:spcBef>
                <a:spcPts val="0"/>
              </a:spcBef>
              <a:spcAft>
                <a:spcPts val="750"/>
              </a:spcAft>
              <a:buSzPct val="80000"/>
              <a:buFont typeface="Symbol" panose="05050102010706020507" pitchFamily="18" charset="2"/>
              <a:buChar char=""/>
              <a:tabLst>
                <a:tab pos="457200" algn="l"/>
              </a:tabLst>
            </a:pPr>
            <a:r>
              <a:rPr lang="en-US" b="1" dirty="0">
                <a:solidFill>
                  <a:srgbClr val="002060"/>
                </a:solidFill>
              </a:rPr>
              <a:t>October 3- </a:t>
            </a:r>
            <a:r>
              <a:rPr lang="en-US" dirty="0">
                <a:solidFill>
                  <a:srgbClr val="002060"/>
                </a:solidFill>
              </a:rPr>
              <a:t>Emergency preparedness planning – </a:t>
            </a:r>
            <a:r>
              <a:rPr lang="en-US" b="1" dirty="0">
                <a:solidFill>
                  <a:srgbClr val="002060"/>
                </a:solidFill>
              </a:rPr>
              <a:t>Cincinnati</a:t>
            </a:r>
            <a:r>
              <a:rPr lang="en-US" sz="2400" b="1" dirty="0">
                <a:solidFill>
                  <a:srgbClr val="002060"/>
                </a:solidFill>
              </a:rPr>
              <a:t> /Springdale</a:t>
            </a:r>
            <a:endParaRPr lang="en-US" b="1" dirty="0">
              <a:solidFill>
                <a:srgbClr val="002060"/>
              </a:solidFill>
            </a:endParaRPr>
          </a:p>
          <a:p>
            <a:pPr marL="342900" indent="-342900">
              <a:lnSpc>
                <a:spcPct val="110000"/>
              </a:lnSpc>
              <a:spcAft>
                <a:spcPts val="750"/>
              </a:spcAft>
              <a:buSzPct val="80000"/>
              <a:buFont typeface="Symbol" panose="05050102010706020507" pitchFamily="18" charset="2"/>
              <a:buChar char=""/>
              <a:tabLst>
                <a:tab pos="457200" algn="l"/>
              </a:tabLst>
            </a:pPr>
            <a:r>
              <a:rPr lang="en-US" b="1" dirty="0">
                <a:solidFill>
                  <a:srgbClr val="002060"/>
                </a:solidFill>
              </a:rPr>
              <a:t>October 7-10 - </a:t>
            </a:r>
            <a:r>
              <a:rPr lang="en-US" dirty="0">
                <a:solidFill>
                  <a:srgbClr val="002060"/>
                </a:solidFill>
              </a:rPr>
              <a:t>Electrical hazard recognition and abatement – </a:t>
            </a:r>
            <a:r>
              <a:rPr lang="en-US" b="1" dirty="0">
                <a:solidFill>
                  <a:srgbClr val="002060"/>
                </a:solidFill>
              </a:rPr>
              <a:t>Cincinnati</a:t>
            </a:r>
            <a:r>
              <a:rPr lang="en-US" sz="2400" b="1" dirty="0">
                <a:solidFill>
                  <a:srgbClr val="002060"/>
                </a:solidFill>
              </a:rPr>
              <a:t>/Springdale</a:t>
            </a:r>
            <a:endParaRPr lang="en-US" b="1" dirty="0">
              <a:solidFill>
                <a:srgbClr val="002060"/>
              </a:solidFill>
            </a:endParaRPr>
          </a:p>
          <a:p>
            <a:pPr marL="342900" indent="-342900">
              <a:lnSpc>
                <a:spcPct val="110000"/>
              </a:lnSpc>
              <a:spcAft>
                <a:spcPts val="750"/>
              </a:spcAft>
              <a:buSzPct val="80000"/>
              <a:buFont typeface="Symbol" panose="05050102010706020507" pitchFamily="18" charset="2"/>
              <a:buChar char=""/>
              <a:tabLst>
                <a:tab pos="457200" algn="l"/>
              </a:tabLst>
            </a:pPr>
            <a:r>
              <a:rPr lang="en-US" b="1" dirty="0">
                <a:solidFill>
                  <a:srgbClr val="002060"/>
                </a:solidFill>
              </a:rPr>
              <a:t>October 9 - </a:t>
            </a:r>
            <a:r>
              <a:rPr lang="en-US" dirty="0">
                <a:solidFill>
                  <a:srgbClr val="002060"/>
                </a:solidFill>
              </a:rPr>
              <a:t>First aid in the workplace - </a:t>
            </a:r>
            <a:r>
              <a:rPr lang="en-US" b="1" dirty="0">
                <a:solidFill>
                  <a:srgbClr val="002060"/>
                </a:solidFill>
              </a:rPr>
              <a:t>Youngstown</a:t>
            </a:r>
          </a:p>
          <a:p>
            <a:pPr marL="342900" marR="0" lvl="0" indent="-342900">
              <a:lnSpc>
                <a:spcPct val="110000"/>
              </a:lnSpc>
              <a:spcBef>
                <a:spcPts val="0"/>
              </a:spcBef>
              <a:spcAft>
                <a:spcPts val="750"/>
              </a:spcAft>
              <a:buSzPct val="80000"/>
              <a:buFont typeface="Symbol" panose="05050102010706020507" pitchFamily="18" charset="2"/>
              <a:buChar char=""/>
              <a:tabLst>
                <a:tab pos="457200" algn="l"/>
              </a:tabLst>
            </a:pPr>
            <a:r>
              <a:rPr lang="en-US" b="1" dirty="0">
                <a:solidFill>
                  <a:srgbClr val="002060"/>
                </a:solidFill>
              </a:rPr>
              <a:t>October 10 -</a:t>
            </a:r>
            <a:r>
              <a:rPr lang="en-US" dirty="0">
                <a:solidFill>
                  <a:srgbClr val="002060"/>
                </a:solidFill>
              </a:rPr>
              <a:t> Lockout/tagout advanced principles - </a:t>
            </a:r>
            <a:r>
              <a:rPr lang="en-US" b="1" dirty="0">
                <a:solidFill>
                  <a:srgbClr val="002060"/>
                </a:solidFill>
              </a:rPr>
              <a:t>Canton</a:t>
            </a:r>
          </a:p>
          <a:p>
            <a:pPr marL="342900" marR="0" lvl="0" indent="-342900">
              <a:lnSpc>
                <a:spcPct val="110000"/>
              </a:lnSpc>
              <a:spcBef>
                <a:spcPts val="0"/>
              </a:spcBef>
              <a:spcAft>
                <a:spcPts val="750"/>
              </a:spcAft>
              <a:buSzPct val="80000"/>
              <a:buFont typeface="Symbol" panose="05050102010706020507" pitchFamily="18" charset="2"/>
              <a:buChar char=""/>
              <a:tabLst>
                <a:tab pos="457200" algn="l"/>
              </a:tabLst>
            </a:pPr>
            <a:r>
              <a:rPr lang="en-US" b="1" dirty="0">
                <a:solidFill>
                  <a:srgbClr val="002060"/>
                </a:solidFill>
              </a:rPr>
              <a:t>October 15 -16 - </a:t>
            </a:r>
            <a:r>
              <a:rPr lang="en-US" dirty="0">
                <a:solidFill>
                  <a:srgbClr val="002060"/>
                </a:solidFill>
              </a:rPr>
              <a:t>Respirator fit testing – </a:t>
            </a:r>
            <a:r>
              <a:rPr lang="en-US" b="1" dirty="0">
                <a:solidFill>
                  <a:srgbClr val="002060"/>
                </a:solidFill>
              </a:rPr>
              <a:t>Columbus- Delco</a:t>
            </a:r>
          </a:p>
          <a:p>
            <a:pPr marL="342900" marR="0" lvl="0" indent="-342900">
              <a:lnSpc>
                <a:spcPct val="110000"/>
              </a:lnSpc>
              <a:spcBef>
                <a:spcPts val="0"/>
              </a:spcBef>
              <a:spcAft>
                <a:spcPts val="750"/>
              </a:spcAft>
              <a:buSzPct val="80000"/>
              <a:buFont typeface="Symbol" panose="05050102010706020507" pitchFamily="18" charset="2"/>
              <a:buChar char=""/>
              <a:tabLst>
                <a:tab pos="457200" algn="l"/>
              </a:tabLst>
            </a:pPr>
            <a:r>
              <a:rPr lang="en-US" b="1" dirty="0">
                <a:solidFill>
                  <a:srgbClr val="002060"/>
                </a:solidFill>
              </a:rPr>
              <a:t>October 15 -</a:t>
            </a:r>
            <a:r>
              <a:rPr lang="en-US" dirty="0">
                <a:solidFill>
                  <a:srgbClr val="002060"/>
                </a:solidFill>
              </a:rPr>
              <a:t> First aid in the workplace - </a:t>
            </a:r>
            <a:r>
              <a:rPr lang="en-US" b="1" dirty="0">
                <a:solidFill>
                  <a:srgbClr val="002060"/>
                </a:solidFill>
              </a:rPr>
              <a:t>Portsmouth</a:t>
            </a:r>
          </a:p>
          <a:p>
            <a:pPr marL="342900" marR="0" lvl="0" indent="-342900">
              <a:lnSpc>
                <a:spcPct val="110000"/>
              </a:lnSpc>
              <a:spcBef>
                <a:spcPts val="0"/>
              </a:spcBef>
              <a:spcAft>
                <a:spcPts val="750"/>
              </a:spcAft>
              <a:buSzPct val="80000"/>
              <a:buFont typeface="Symbol" panose="05050102010706020507" pitchFamily="18" charset="2"/>
              <a:buChar char=""/>
              <a:tabLst>
                <a:tab pos="457200" algn="l"/>
              </a:tabLst>
            </a:pPr>
            <a:endParaRPr lang="en-US" b="1" dirty="0">
              <a:solidFill>
                <a:srgbClr val="002060"/>
              </a:solidFill>
            </a:endParaRPr>
          </a:p>
          <a:p>
            <a:pPr marL="342900" marR="0" lvl="0" indent="-342900">
              <a:lnSpc>
                <a:spcPct val="110000"/>
              </a:lnSpc>
              <a:spcBef>
                <a:spcPts val="0"/>
              </a:spcBef>
              <a:spcAft>
                <a:spcPts val="750"/>
              </a:spcAft>
              <a:buSzPct val="80000"/>
              <a:buFont typeface="Symbol" panose="05050102010706020507" pitchFamily="18" charset="2"/>
              <a:buChar char=""/>
              <a:tabLst>
                <a:tab pos="457200" algn="l"/>
              </a:tabLst>
            </a:pPr>
            <a:endParaRPr lang="en-US" b="1" dirty="0">
              <a:solidFill>
                <a:srgbClr val="002060"/>
              </a:solidFill>
            </a:endParaRPr>
          </a:p>
          <a:p>
            <a:pPr marL="342900" marR="0" lvl="0" indent="-342900">
              <a:lnSpc>
                <a:spcPct val="110000"/>
              </a:lnSpc>
              <a:spcBef>
                <a:spcPts val="0"/>
              </a:spcBef>
              <a:spcAft>
                <a:spcPts val="750"/>
              </a:spcAft>
              <a:buSzPct val="80000"/>
              <a:buFont typeface="Symbol" panose="05050102010706020507" pitchFamily="18" charset="2"/>
              <a:buChar char=""/>
              <a:tabLst>
                <a:tab pos="457200" algn="l"/>
              </a:tabLst>
            </a:pPr>
            <a:endParaRPr lang="en-US" b="1" dirty="0">
              <a:solidFill>
                <a:srgbClr val="002060"/>
              </a:solidFill>
            </a:endParaRPr>
          </a:p>
          <a:p>
            <a:endParaRPr lang="en-US" dirty="0"/>
          </a:p>
        </p:txBody>
      </p:sp>
      <p:sp>
        <p:nvSpPr>
          <p:cNvPr id="4" name="Slide Number Placeholder 3">
            <a:extLst>
              <a:ext uri="{FF2B5EF4-FFF2-40B4-BE49-F238E27FC236}">
                <a16:creationId xmlns:a16="http://schemas.microsoft.com/office/drawing/2014/main" id="{7DBC7211-F74C-FF94-1916-65AB4414452B}"/>
              </a:ext>
            </a:extLst>
          </p:cNvPr>
          <p:cNvSpPr>
            <a:spLocks noGrp="1"/>
          </p:cNvSpPr>
          <p:nvPr>
            <p:ph type="sldNum" sz="quarter" idx="14"/>
          </p:nvPr>
        </p:nvSpPr>
        <p:spPr/>
        <p:txBody>
          <a:bodyPr/>
          <a:lstStyle/>
          <a:p>
            <a:fld id="{77F59FA7-9E35-E641-9260-462B0A5FC689}" type="slidenum">
              <a:rPr lang="en-US" smtClean="0"/>
              <a:pPr/>
              <a:t>3</a:t>
            </a:fld>
            <a:endParaRPr lang="en-US" dirty="0"/>
          </a:p>
        </p:txBody>
      </p:sp>
    </p:spTree>
    <p:extLst>
      <p:ext uri="{BB962C8B-B14F-4D97-AF65-F5344CB8AC3E}">
        <p14:creationId xmlns:p14="http://schemas.microsoft.com/office/powerpoint/2010/main" val="920052957"/>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34F85-4E6D-4EAF-61DE-228C84601290}"/>
              </a:ext>
            </a:extLst>
          </p:cNvPr>
          <p:cNvSpPr>
            <a:spLocks noGrp="1"/>
          </p:cNvSpPr>
          <p:nvPr>
            <p:ph type="title"/>
          </p:nvPr>
        </p:nvSpPr>
        <p:spPr/>
        <p:txBody>
          <a:bodyPr>
            <a:normAutofit/>
          </a:bodyPr>
          <a:lstStyle/>
          <a:p>
            <a:r>
              <a:rPr lang="en-US" sz="4000" dirty="0"/>
              <a:t>Monthly Learning October 2024 ~ Continued</a:t>
            </a:r>
          </a:p>
        </p:txBody>
      </p:sp>
      <p:sp>
        <p:nvSpPr>
          <p:cNvPr id="3" name="Text Placeholder 2">
            <a:extLst>
              <a:ext uri="{FF2B5EF4-FFF2-40B4-BE49-F238E27FC236}">
                <a16:creationId xmlns:a16="http://schemas.microsoft.com/office/drawing/2014/main" id="{EE269DBB-A340-0C4F-1FDF-FD3FF5A672DD}"/>
              </a:ext>
            </a:extLst>
          </p:cNvPr>
          <p:cNvSpPr>
            <a:spLocks noGrp="1"/>
          </p:cNvSpPr>
          <p:nvPr>
            <p:ph type="body" sz="quarter" idx="12"/>
          </p:nvPr>
        </p:nvSpPr>
        <p:spPr>
          <a:xfrm>
            <a:off x="1064302" y="1874068"/>
            <a:ext cx="10746698" cy="4424844"/>
          </a:xfrm>
        </p:spPr>
        <p:txBody>
          <a:bodyPr>
            <a:normAutofit lnSpcReduction="10000"/>
          </a:bodyPr>
          <a:lstStyle/>
          <a:p>
            <a:r>
              <a:rPr lang="en-US" b="1" dirty="0">
                <a:solidFill>
                  <a:srgbClr val="002060"/>
                </a:solidFill>
              </a:rPr>
              <a:t>October 17 - </a:t>
            </a:r>
            <a:r>
              <a:rPr lang="en-US" dirty="0">
                <a:solidFill>
                  <a:srgbClr val="002060"/>
                </a:solidFill>
              </a:rPr>
              <a:t>Confined space: Identification and s</a:t>
            </a:r>
            <a:r>
              <a:rPr lang="en-US" b="0" i="0" dirty="0">
                <a:solidFill>
                  <a:srgbClr val="002060"/>
                </a:solidFill>
                <a:effectLst/>
              </a:rPr>
              <a:t>afe </a:t>
            </a:r>
            <a:r>
              <a:rPr lang="en-US" dirty="0">
                <a:solidFill>
                  <a:srgbClr val="002060"/>
                </a:solidFill>
              </a:rPr>
              <a:t>p</a:t>
            </a:r>
            <a:r>
              <a:rPr lang="en-US" b="0" i="0" dirty="0">
                <a:solidFill>
                  <a:srgbClr val="002060"/>
                </a:solidFill>
                <a:effectLst/>
              </a:rPr>
              <a:t>ractice </a:t>
            </a:r>
            <a:r>
              <a:rPr lang="en-US" dirty="0">
                <a:solidFill>
                  <a:srgbClr val="002060"/>
                </a:solidFill>
              </a:rPr>
              <a:t>b</a:t>
            </a:r>
            <a:r>
              <a:rPr lang="en-US" b="0" i="0" dirty="0">
                <a:solidFill>
                  <a:srgbClr val="002060"/>
                </a:solidFill>
                <a:effectLst/>
              </a:rPr>
              <a:t>asics </a:t>
            </a:r>
            <a:r>
              <a:rPr lang="en-US" dirty="0">
                <a:solidFill>
                  <a:srgbClr val="002060"/>
                </a:solidFill>
              </a:rPr>
              <a:t>h</a:t>
            </a:r>
            <a:r>
              <a:rPr lang="en-US" b="0" i="0" dirty="0">
                <a:solidFill>
                  <a:srgbClr val="002060"/>
                </a:solidFill>
                <a:effectLst/>
              </a:rPr>
              <a:t>alf-day </a:t>
            </a:r>
            <a:r>
              <a:rPr lang="en-US" dirty="0">
                <a:solidFill>
                  <a:srgbClr val="002060"/>
                </a:solidFill>
              </a:rPr>
              <a:t>w</a:t>
            </a:r>
            <a:r>
              <a:rPr lang="en-US" b="0" i="0" dirty="0">
                <a:solidFill>
                  <a:srgbClr val="002060"/>
                </a:solidFill>
                <a:effectLst/>
              </a:rPr>
              <a:t>orkshop - </a:t>
            </a:r>
            <a:r>
              <a:rPr lang="en-US" b="1" i="0" dirty="0">
                <a:solidFill>
                  <a:srgbClr val="002060"/>
                </a:solidFill>
                <a:effectLst/>
              </a:rPr>
              <a:t>Canton</a:t>
            </a:r>
          </a:p>
          <a:p>
            <a:r>
              <a:rPr lang="en-US" b="1" dirty="0">
                <a:solidFill>
                  <a:srgbClr val="002060"/>
                </a:solidFill>
              </a:rPr>
              <a:t>October 28 - November 1 - </a:t>
            </a:r>
            <a:r>
              <a:rPr lang="en-US" dirty="0">
                <a:solidFill>
                  <a:srgbClr val="002060"/>
                </a:solidFill>
              </a:rPr>
              <a:t>OSHA 30: Construction safety principles – </a:t>
            </a:r>
            <a:r>
              <a:rPr lang="en-US" b="1" dirty="0">
                <a:solidFill>
                  <a:srgbClr val="002060"/>
                </a:solidFill>
              </a:rPr>
              <a:t>Columbus - Ohio Fire Academy</a:t>
            </a:r>
          </a:p>
          <a:p>
            <a:r>
              <a:rPr lang="en-US" b="1" i="0" dirty="0">
                <a:solidFill>
                  <a:srgbClr val="002060"/>
                </a:solidFill>
                <a:effectLst/>
              </a:rPr>
              <a:t>October 29</a:t>
            </a:r>
            <a:r>
              <a:rPr lang="en-US" b="1" dirty="0">
                <a:solidFill>
                  <a:srgbClr val="002060"/>
                </a:solidFill>
              </a:rPr>
              <a:t> -</a:t>
            </a:r>
            <a:r>
              <a:rPr lang="en-US" b="1" i="0" dirty="0">
                <a:solidFill>
                  <a:srgbClr val="002060"/>
                </a:solidFill>
                <a:effectLst/>
              </a:rPr>
              <a:t> </a:t>
            </a:r>
            <a:r>
              <a:rPr lang="en-US" i="0" dirty="0">
                <a:solidFill>
                  <a:srgbClr val="002060"/>
                </a:solidFill>
                <a:effectLst/>
              </a:rPr>
              <a:t>Powered </a:t>
            </a:r>
            <a:r>
              <a:rPr lang="en-US" dirty="0">
                <a:solidFill>
                  <a:srgbClr val="002060"/>
                </a:solidFill>
              </a:rPr>
              <a:t>i</a:t>
            </a:r>
            <a:r>
              <a:rPr lang="en-US" i="0" dirty="0">
                <a:solidFill>
                  <a:srgbClr val="002060"/>
                </a:solidFill>
                <a:effectLst/>
              </a:rPr>
              <a:t>ndustrial </a:t>
            </a:r>
            <a:r>
              <a:rPr lang="en-US" dirty="0">
                <a:solidFill>
                  <a:srgbClr val="002060"/>
                </a:solidFill>
              </a:rPr>
              <a:t>t</a:t>
            </a:r>
            <a:r>
              <a:rPr lang="en-US" i="0" dirty="0">
                <a:solidFill>
                  <a:srgbClr val="002060"/>
                </a:solidFill>
                <a:effectLst/>
              </a:rPr>
              <a:t>rucks: Developing a training </a:t>
            </a:r>
            <a:r>
              <a:rPr lang="en-US" dirty="0">
                <a:solidFill>
                  <a:srgbClr val="002060"/>
                </a:solidFill>
              </a:rPr>
              <a:t>p</a:t>
            </a:r>
            <a:r>
              <a:rPr lang="en-US" i="0" dirty="0">
                <a:solidFill>
                  <a:srgbClr val="002060"/>
                </a:solidFill>
                <a:effectLst/>
              </a:rPr>
              <a:t>rogram </a:t>
            </a:r>
            <a:r>
              <a:rPr lang="en-US" dirty="0">
                <a:solidFill>
                  <a:srgbClr val="002060"/>
                </a:solidFill>
              </a:rPr>
              <a:t>h</a:t>
            </a:r>
            <a:r>
              <a:rPr lang="en-US" i="0" dirty="0">
                <a:solidFill>
                  <a:srgbClr val="002060"/>
                </a:solidFill>
                <a:effectLst/>
              </a:rPr>
              <a:t>alf-day </a:t>
            </a:r>
            <a:r>
              <a:rPr lang="en-US" dirty="0">
                <a:solidFill>
                  <a:srgbClr val="002060"/>
                </a:solidFill>
              </a:rPr>
              <a:t>w</a:t>
            </a:r>
            <a:r>
              <a:rPr lang="en-US" i="0" dirty="0">
                <a:solidFill>
                  <a:srgbClr val="002060"/>
                </a:solidFill>
                <a:effectLst/>
              </a:rPr>
              <a:t>orkshop - </a:t>
            </a:r>
            <a:r>
              <a:rPr lang="en-US" b="1" i="0" dirty="0">
                <a:solidFill>
                  <a:srgbClr val="002060"/>
                </a:solidFill>
                <a:effectLst/>
              </a:rPr>
              <a:t>Cambridge </a:t>
            </a:r>
          </a:p>
          <a:p>
            <a:r>
              <a:rPr lang="en-US" b="1" i="0" dirty="0">
                <a:solidFill>
                  <a:srgbClr val="002060"/>
                </a:solidFill>
                <a:effectLst/>
              </a:rPr>
              <a:t>October 29 - 30 - </a:t>
            </a:r>
            <a:r>
              <a:rPr lang="en-US" dirty="0">
                <a:solidFill>
                  <a:srgbClr val="002060"/>
                </a:solidFill>
              </a:rPr>
              <a:t>OSHA10: Industry safety basics - </a:t>
            </a:r>
            <a:r>
              <a:rPr lang="en-US" b="1" dirty="0">
                <a:solidFill>
                  <a:srgbClr val="002060"/>
                </a:solidFill>
              </a:rPr>
              <a:t>Canton</a:t>
            </a:r>
            <a:endParaRPr lang="en-US" b="1" i="0" dirty="0">
              <a:solidFill>
                <a:srgbClr val="002060"/>
              </a:solidFill>
              <a:effectLst/>
            </a:endParaRPr>
          </a:p>
          <a:p>
            <a:r>
              <a:rPr lang="en-US" b="1" i="0" dirty="0">
                <a:solidFill>
                  <a:srgbClr val="002060"/>
                </a:solidFill>
                <a:effectLst/>
              </a:rPr>
              <a:t>Oc</a:t>
            </a:r>
            <a:r>
              <a:rPr lang="en-US" b="1" dirty="0">
                <a:solidFill>
                  <a:srgbClr val="002060"/>
                </a:solidFill>
              </a:rPr>
              <a:t>tober 30 - </a:t>
            </a:r>
            <a:r>
              <a:rPr lang="en-US" dirty="0">
                <a:solidFill>
                  <a:srgbClr val="002060"/>
                </a:solidFill>
              </a:rPr>
              <a:t>Noise and hearing conservation half-day workshop – </a:t>
            </a:r>
            <a:r>
              <a:rPr lang="en-US" b="1" dirty="0">
                <a:solidFill>
                  <a:srgbClr val="002060"/>
                </a:solidFill>
              </a:rPr>
              <a:t>Mansfield -</a:t>
            </a:r>
            <a:r>
              <a:rPr lang="en-US" dirty="0">
                <a:solidFill>
                  <a:srgbClr val="002060"/>
                </a:solidFill>
              </a:rPr>
              <a:t> </a:t>
            </a:r>
            <a:r>
              <a:rPr lang="en-US" b="1" dirty="0">
                <a:solidFill>
                  <a:srgbClr val="002060"/>
                </a:solidFill>
              </a:rPr>
              <a:t>Mid-Ohio Conference Center</a:t>
            </a:r>
          </a:p>
          <a:p>
            <a:r>
              <a:rPr lang="en-US" b="1" i="0" dirty="0">
                <a:solidFill>
                  <a:srgbClr val="002060"/>
                </a:solidFill>
                <a:effectLst/>
              </a:rPr>
              <a:t>October 31 </a:t>
            </a:r>
            <a:r>
              <a:rPr lang="en-US" b="1" dirty="0">
                <a:solidFill>
                  <a:srgbClr val="002060"/>
                </a:solidFill>
              </a:rPr>
              <a:t>-</a:t>
            </a:r>
            <a:r>
              <a:rPr lang="en-US" b="1" i="0" dirty="0">
                <a:solidFill>
                  <a:srgbClr val="002060"/>
                </a:solidFill>
                <a:effectLst/>
              </a:rPr>
              <a:t> </a:t>
            </a:r>
            <a:r>
              <a:rPr lang="en-US" i="0" dirty="0">
                <a:solidFill>
                  <a:srgbClr val="002060"/>
                </a:solidFill>
                <a:effectLst/>
              </a:rPr>
              <a:t>First </a:t>
            </a:r>
            <a:r>
              <a:rPr lang="en-US" dirty="0">
                <a:solidFill>
                  <a:srgbClr val="002060"/>
                </a:solidFill>
              </a:rPr>
              <a:t>a</a:t>
            </a:r>
            <a:r>
              <a:rPr lang="en-US" i="0" dirty="0">
                <a:solidFill>
                  <a:srgbClr val="002060"/>
                </a:solidFill>
                <a:effectLst/>
              </a:rPr>
              <a:t>id in the </a:t>
            </a:r>
            <a:r>
              <a:rPr lang="en-US" dirty="0">
                <a:solidFill>
                  <a:srgbClr val="002060"/>
                </a:solidFill>
              </a:rPr>
              <a:t>w</a:t>
            </a:r>
            <a:r>
              <a:rPr lang="en-US" i="0" dirty="0">
                <a:solidFill>
                  <a:srgbClr val="002060"/>
                </a:solidFill>
                <a:effectLst/>
              </a:rPr>
              <a:t>orkplace – </a:t>
            </a:r>
            <a:r>
              <a:rPr lang="en-US" b="1" i="0" dirty="0">
                <a:solidFill>
                  <a:srgbClr val="002060"/>
                </a:solidFill>
                <a:effectLst/>
              </a:rPr>
              <a:t>Toledo - BGSU</a:t>
            </a:r>
          </a:p>
        </p:txBody>
      </p:sp>
      <p:sp>
        <p:nvSpPr>
          <p:cNvPr id="4" name="Slide Number Placeholder 3">
            <a:extLst>
              <a:ext uri="{FF2B5EF4-FFF2-40B4-BE49-F238E27FC236}">
                <a16:creationId xmlns:a16="http://schemas.microsoft.com/office/drawing/2014/main" id="{1248C4D3-9015-7D85-5D97-692D4041E661}"/>
              </a:ext>
            </a:extLst>
          </p:cNvPr>
          <p:cNvSpPr>
            <a:spLocks noGrp="1"/>
          </p:cNvSpPr>
          <p:nvPr>
            <p:ph type="sldNum" sz="quarter" idx="14"/>
          </p:nvPr>
        </p:nvSpPr>
        <p:spPr/>
        <p:txBody>
          <a:bodyPr/>
          <a:lstStyle/>
          <a:p>
            <a:fld id="{77F59FA7-9E35-E641-9260-462B0A5FC689}" type="slidenum">
              <a:rPr lang="en-US" smtClean="0"/>
              <a:pPr/>
              <a:t>4</a:t>
            </a:fld>
            <a:endParaRPr lang="en-US" dirty="0"/>
          </a:p>
        </p:txBody>
      </p:sp>
    </p:spTree>
    <p:extLst>
      <p:ext uri="{BB962C8B-B14F-4D97-AF65-F5344CB8AC3E}">
        <p14:creationId xmlns:p14="http://schemas.microsoft.com/office/powerpoint/2010/main" val="1052556896"/>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4DCC66B0-41E7-B37A-1E5F-CD1EF75C7F21}"/>
              </a:ext>
            </a:extLst>
          </p:cNvPr>
          <p:cNvSpPr>
            <a:spLocks noGrp="1"/>
          </p:cNvSpPr>
          <p:nvPr>
            <p:ph type="title"/>
          </p:nvPr>
        </p:nvSpPr>
        <p:spPr>
          <a:xfrm>
            <a:off x="381000" y="582534"/>
            <a:ext cx="11146971" cy="617615"/>
          </a:xfrm>
        </p:spPr>
        <p:txBody>
          <a:bodyPr>
            <a:normAutofit fontScale="90000"/>
          </a:bodyPr>
          <a:lstStyle/>
          <a:p>
            <a:r>
              <a:rPr lang="en-US" sz="4400" dirty="0">
                <a:effectLst/>
                <a:ea typeface="Times New Roman" panose="02020603050405020304" pitchFamily="18" charset="0"/>
              </a:rPr>
              <a:t>Monthly Learning November 2024</a:t>
            </a:r>
            <a:br>
              <a:rPr lang="en-US" sz="4400" b="1" dirty="0">
                <a:effectLst/>
                <a:latin typeface="Source Sans 3 Black" panose="020B0903030403020204" pitchFamily="34" charset="0"/>
                <a:ea typeface="Times New Roman" panose="02020603050405020304" pitchFamily="18" charset="0"/>
              </a:rPr>
            </a:br>
            <a:endParaRPr lang="en-US" dirty="0">
              <a:latin typeface="Source Sans 3 Black" panose="020B0903030403020204" pitchFamily="34" charset="0"/>
            </a:endParaRPr>
          </a:p>
        </p:txBody>
      </p:sp>
      <p:sp>
        <p:nvSpPr>
          <p:cNvPr id="12" name="Text Placeholder 11">
            <a:extLst>
              <a:ext uri="{FF2B5EF4-FFF2-40B4-BE49-F238E27FC236}">
                <a16:creationId xmlns:a16="http://schemas.microsoft.com/office/drawing/2014/main" id="{0D18B4DA-6480-FC15-D9A9-0275EF6126D6}"/>
              </a:ext>
            </a:extLst>
          </p:cNvPr>
          <p:cNvSpPr>
            <a:spLocks noGrp="1"/>
          </p:cNvSpPr>
          <p:nvPr>
            <p:ph type="body" sz="quarter" idx="12"/>
          </p:nvPr>
        </p:nvSpPr>
        <p:spPr>
          <a:xfrm>
            <a:off x="959666" y="1281139"/>
            <a:ext cx="9353439" cy="4929537"/>
          </a:xfrm>
        </p:spPr>
        <p:txBody>
          <a:bodyPr>
            <a:normAutofit fontScale="92500" lnSpcReduction="20000"/>
          </a:bodyPr>
          <a:lstStyle/>
          <a:p>
            <a:pPr marL="342900" marR="0" lvl="0" indent="-342900">
              <a:lnSpc>
                <a:spcPct val="110000"/>
              </a:lnSpc>
              <a:spcBef>
                <a:spcPts val="0"/>
              </a:spcBef>
              <a:spcAft>
                <a:spcPts val="750"/>
              </a:spcAft>
              <a:buSzPct val="80000"/>
              <a:buFont typeface="Symbol" panose="05050102010706020507" pitchFamily="18" charset="2"/>
              <a:buChar char=""/>
              <a:tabLst>
                <a:tab pos="457200" algn="l"/>
              </a:tabLst>
            </a:pPr>
            <a:r>
              <a:rPr lang="en-US" sz="2600" b="1" dirty="0">
                <a:solidFill>
                  <a:srgbClr val="002060"/>
                </a:solidFill>
              </a:rPr>
              <a:t>November 5 – </a:t>
            </a:r>
            <a:r>
              <a:rPr lang="en-US" sz="2600" dirty="0">
                <a:solidFill>
                  <a:srgbClr val="002060"/>
                </a:solidFill>
              </a:rPr>
              <a:t>First aid in the workplace </a:t>
            </a:r>
            <a:r>
              <a:rPr lang="en-US" sz="2600" b="1" dirty="0">
                <a:solidFill>
                  <a:srgbClr val="002060"/>
                </a:solidFill>
              </a:rPr>
              <a:t>– Cincinnati/Springdale</a:t>
            </a:r>
          </a:p>
          <a:p>
            <a:pPr marL="342900" marR="0" lvl="0" indent="-342900">
              <a:lnSpc>
                <a:spcPct val="110000"/>
              </a:lnSpc>
              <a:spcBef>
                <a:spcPts val="0"/>
              </a:spcBef>
              <a:spcAft>
                <a:spcPts val="750"/>
              </a:spcAft>
              <a:buSzPct val="80000"/>
              <a:buFont typeface="Symbol" panose="05050102010706020507" pitchFamily="18" charset="2"/>
              <a:buChar char=""/>
              <a:tabLst>
                <a:tab pos="457200" algn="l"/>
              </a:tabLst>
            </a:pPr>
            <a:r>
              <a:rPr lang="en-US" sz="2600" b="1" dirty="0">
                <a:solidFill>
                  <a:srgbClr val="002060"/>
                </a:solidFill>
              </a:rPr>
              <a:t>November 7 – </a:t>
            </a:r>
            <a:r>
              <a:rPr lang="en-US" sz="2600" dirty="0">
                <a:solidFill>
                  <a:srgbClr val="002060"/>
                </a:solidFill>
              </a:rPr>
              <a:t>Respirators: do we need them? – </a:t>
            </a:r>
            <a:r>
              <a:rPr lang="en-US" sz="2600" b="1" dirty="0">
                <a:solidFill>
                  <a:srgbClr val="002060"/>
                </a:solidFill>
              </a:rPr>
              <a:t>Cincinnati/Springdale</a:t>
            </a:r>
          </a:p>
          <a:p>
            <a:pPr marL="342900" marR="0" lvl="0" indent="-342900">
              <a:lnSpc>
                <a:spcPct val="110000"/>
              </a:lnSpc>
              <a:spcBef>
                <a:spcPts val="0"/>
              </a:spcBef>
              <a:spcAft>
                <a:spcPts val="750"/>
              </a:spcAft>
              <a:buSzPct val="80000"/>
              <a:buFont typeface="Symbol" panose="05050102010706020507" pitchFamily="18" charset="2"/>
              <a:buChar char=""/>
              <a:tabLst>
                <a:tab pos="457200" algn="l"/>
              </a:tabLst>
            </a:pPr>
            <a:r>
              <a:rPr lang="en-US" sz="2600" b="1" dirty="0">
                <a:solidFill>
                  <a:srgbClr val="002060"/>
                </a:solidFill>
              </a:rPr>
              <a:t>November 12 – </a:t>
            </a:r>
            <a:r>
              <a:rPr lang="en-US" sz="2600" dirty="0">
                <a:solidFill>
                  <a:srgbClr val="002060"/>
                </a:solidFill>
              </a:rPr>
              <a:t>First aid in the workplace – </a:t>
            </a:r>
            <a:r>
              <a:rPr lang="en-US" sz="2600" b="1" dirty="0">
                <a:solidFill>
                  <a:srgbClr val="002060"/>
                </a:solidFill>
              </a:rPr>
              <a:t>Canton</a:t>
            </a:r>
          </a:p>
          <a:p>
            <a:pPr marL="342900" indent="-342900">
              <a:lnSpc>
                <a:spcPct val="110000"/>
              </a:lnSpc>
              <a:spcAft>
                <a:spcPts val="750"/>
              </a:spcAft>
              <a:buSzPct val="80000"/>
              <a:buFont typeface="Symbol" panose="05050102010706020507" pitchFamily="18" charset="2"/>
              <a:buChar char=""/>
              <a:tabLst>
                <a:tab pos="457200" algn="l"/>
              </a:tabLst>
            </a:pPr>
            <a:r>
              <a:rPr lang="en-US" sz="2600" b="1" dirty="0">
                <a:solidFill>
                  <a:srgbClr val="002060"/>
                </a:solidFill>
              </a:rPr>
              <a:t>November 13 – </a:t>
            </a:r>
            <a:r>
              <a:rPr lang="en-US" sz="2600" dirty="0">
                <a:solidFill>
                  <a:srgbClr val="002060"/>
                </a:solidFill>
              </a:rPr>
              <a:t>Tree work essentials: Chainsaws, chippers and other safety concerns – </a:t>
            </a:r>
            <a:r>
              <a:rPr lang="en-US" sz="2600" b="1" dirty="0">
                <a:solidFill>
                  <a:srgbClr val="002060"/>
                </a:solidFill>
              </a:rPr>
              <a:t>Knox County - Mt Vernon</a:t>
            </a:r>
          </a:p>
          <a:p>
            <a:pPr marL="342900" marR="0" lvl="0" indent="-342900">
              <a:lnSpc>
                <a:spcPct val="110000"/>
              </a:lnSpc>
              <a:spcBef>
                <a:spcPts val="0"/>
              </a:spcBef>
              <a:spcAft>
                <a:spcPts val="750"/>
              </a:spcAft>
              <a:buSzPct val="80000"/>
              <a:buFont typeface="Symbol" panose="05050102010706020507" pitchFamily="18" charset="2"/>
              <a:buChar char=""/>
              <a:tabLst>
                <a:tab pos="457200" algn="l"/>
              </a:tabLst>
            </a:pPr>
            <a:r>
              <a:rPr lang="en-US" sz="2600" b="1" dirty="0">
                <a:solidFill>
                  <a:srgbClr val="002060"/>
                </a:solidFill>
              </a:rPr>
              <a:t>November 14 –</a:t>
            </a:r>
            <a:r>
              <a:rPr lang="en-US" sz="2600" dirty="0">
                <a:solidFill>
                  <a:srgbClr val="002060"/>
                </a:solidFill>
              </a:rPr>
              <a:t> Hazardous waste operations and emergency response refresher – </a:t>
            </a:r>
            <a:r>
              <a:rPr lang="en-US" sz="2600" b="1" dirty="0">
                <a:solidFill>
                  <a:srgbClr val="002060"/>
                </a:solidFill>
              </a:rPr>
              <a:t>Columbus – Ohio Fire Academy</a:t>
            </a:r>
          </a:p>
          <a:p>
            <a:pPr marL="342900" marR="0" lvl="0" indent="-342900">
              <a:lnSpc>
                <a:spcPct val="110000"/>
              </a:lnSpc>
              <a:spcBef>
                <a:spcPts val="0"/>
              </a:spcBef>
              <a:spcAft>
                <a:spcPts val="750"/>
              </a:spcAft>
              <a:buSzPct val="80000"/>
              <a:buFont typeface="Symbol" panose="05050102010706020507" pitchFamily="18" charset="2"/>
              <a:buChar char=""/>
              <a:tabLst>
                <a:tab pos="457200" algn="l"/>
              </a:tabLst>
            </a:pPr>
            <a:r>
              <a:rPr lang="en-US" sz="2600" b="1" dirty="0">
                <a:solidFill>
                  <a:srgbClr val="002060"/>
                </a:solidFill>
              </a:rPr>
              <a:t>November 19 – </a:t>
            </a:r>
            <a:r>
              <a:rPr lang="en-US" sz="2600" dirty="0">
                <a:solidFill>
                  <a:srgbClr val="002060"/>
                </a:solidFill>
              </a:rPr>
              <a:t>First aid in the workplace – </a:t>
            </a:r>
            <a:r>
              <a:rPr lang="en-US" sz="2600" b="1" dirty="0">
                <a:solidFill>
                  <a:srgbClr val="002060"/>
                </a:solidFill>
              </a:rPr>
              <a:t>Cleveland/Independence Indiana Wesleyan University </a:t>
            </a:r>
          </a:p>
          <a:p>
            <a:pPr marL="342900" marR="0" lvl="0" indent="-342900">
              <a:lnSpc>
                <a:spcPct val="110000"/>
              </a:lnSpc>
              <a:spcBef>
                <a:spcPts val="0"/>
              </a:spcBef>
              <a:spcAft>
                <a:spcPts val="750"/>
              </a:spcAft>
              <a:buSzPct val="80000"/>
              <a:buFont typeface="Symbol" panose="05050102010706020507" pitchFamily="18" charset="2"/>
              <a:buChar char=""/>
              <a:tabLst>
                <a:tab pos="457200" algn="l"/>
              </a:tabLst>
            </a:pPr>
            <a:r>
              <a:rPr lang="en-US" sz="2600" b="1" dirty="0">
                <a:solidFill>
                  <a:srgbClr val="002060"/>
                </a:solidFill>
              </a:rPr>
              <a:t>November 19-20 - </a:t>
            </a:r>
            <a:r>
              <a:rPr lang="en-US" sz="2600" dirty="0">
                <a:solidFill>
                  <a:srgbClr val="002060"/>
                </a:solidFill>
              </a:rPr>
              <a:t>OSHA 10: Construction safety basics </a:t>
            </a:r>
            <a:r>
              <a:rPr lang="en-US" sz="2600" b="1" dirty="0">
                <a:solidFill>
                  <a:srgbClr val="002060"/>
                </a:solidFill>
              </a:rPr>
              <a:t>– Toledo/Bowling Green State University </a:t>
            </a:r>
          </a:p>
          <a:p>
            <a:pPr marL="0" indent="0">
              <a:buNone/>
            </a:pPr>
            <a:endParaRPr lang="en-US" dirty="0"/>
          </a:p>
        </p:txBody>
      </p:sp>
      <p:sp>
        <p:nvSpPr>
          <p:cNvPr id="10" name="Slide Number Placeholder 9">
            <a:extLst>
              <a:ext uri="{FF2B5EF4-FFF2-40B4-BE49-F238E27FC236}">
                <a16:creationId xmlns:a16="http://schemas.microsoft.com/office/drawing/2014/main" id="{52B26415-F883-0711-4B04-254351B89D51}"/>
              </a:ext>
            </a:extLst>
          </p:cNvPr>
          <p:cNvSpPr>
            <a:spLocks noGrp="1"/>
          </p:cNvSpPr>
          <p:nvPr>
            <p:ph type="sldNum" sz="quarter"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3B7B7A-CDDA-7C44-B1B0-1F1E45567B3B}" type="slidenum">
              <a:rPr kumimoji="0" lang="en-US" sz="1200" b="1" i="0" u="none" strike="noStrike" kern="1200" cap="none" spc="0" normalizeH="0" baseline="0" noProof="0" smtClean="0">
                <a:ln>
                  <a:noFill/>
                </a:ln>
                <a:solidFill>
                  <a:srgbClr val="FFFFFF">
                    <a:lumMod val="95000"/>
                  </a:srgbClr>
                </a:solidFill>
                <a:effectLst/>
                <a:uLnTx/>
                <a:uFillTx/>
                <a:latin typeface="Open Sans" panose="020B0606030504020204" pitchFamily="34" charset="0"/>
                <a:ea typeface="Open Sans" panose="020B0606030504020204" pitchFamily="34" charset="0"/>
                <a:cs typeface="Open Sans" panose="020B060603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1" i="0" u="none" strike="noStrike" kern="1200" cap="none" spc="0" normalizeH="0" baseline="0" noProof="0" dirty="0">
              <a:ln>
                <a:noFill/>
              </a:ln>
              <a:solidFill>
                <a:srgbClr val="FFFFFF">
                  <a:lumMod val="95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57491C47-4C4D-14D8-9B44-A6E830CC28BA}"/>
              </a:ext>
            </a:extLst>
          </p:cNvPr>
          <p:cNvSpPr txBox="1"/>
          <p:nvPr/>
        </p:nvSpPr>
        <p:spPr>
          <a:xfrm>
            <a:off x="730704" y="6217851"/>
            <a:ext cx="1146129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2060"/>
                </a:solidFill>
                <a:effectLst/>
                <a:uLnTx/>
                <a:uFillTx/>
                <a:latin typeface="Source Sans 3" panose="020B0503030403020204" pitchFamily="34" charset="0"/>
                <a:ea typeface="+mn-ea"/>
                <a:cs typeface="+mn-cs"/>
              </a:rPr>
              <a:t>IN-PERSON CLASSES and VIRTUAL TRAINING CLASSES (VTC) qualify for Safety Council rebate external training credits.</a:t>
            </a:r>
          </a:p>
        </p:txBody>
      </p:sp>
      <p:pic>
        <p:nvPicPr>
          <p:cNvPr id="3" name="Picture 2">
            <a:extLst>
              <a:ext uri="{FF2B5EF4-FFF2-40B4-BE49-F238E27FC236}">
                <a16:creationId xmlns:a16="http://schemas.microsoft.com/office/drawing/2014/main" id="{BD6772A5-56D4-7BFF-B1C5-DF28CF69A1B5}"/>
              </a:ext>
            </a:extLst>
          </p:cNvPr>
          <p:cNvPicPr>
            <a:picLocks noChangeAspect="1"/>
          </p:cNvPicPr>
          <p:nvPr/>
        </p:nvPicPr>
        <p:blipFill>
          <a:blip r:embed="rId3"/>
          <a:stretch>
            <a:fillRect/>
          </a:stretch>
        </p:blipFill>
        <p:spPr>
          <a:xfrm>
            <a:off x="9997440" y="102869"/>
            <a:ext cx="2194560" cy="2194560"/>
          </a:xfrm>
          <a:prstGeom prst="rect">
            <a:avLst/>
          </a:prstGeom>
        </p:spPr>
      </p:pic>
      <p:sp>
        <p:nvSpPr>
          <p:cNvPr id="2" name="TextBox 1">
            <a:extLst>
              <a:ext uri="{FF2B5EF4-FFF2-40B4-BE49-F238E27FC236}">
                <a16:creationId xmlns:a16="http://schemas.microsoft.com/office/drawing/2014/main" id="{51434BFD-8A7E-6007-BB70-BF21D71DB0F8}"/>
              </a:ext>
            </a:extLst>
          </p:cNvPr>
          <p:cNvSpPr txBox="1"/>
          <p:nvPr/>
        </p:nvSpPr>
        <p:spPr>
          <a:xfrm>
            <a:off x="10313105" y="2158929"/>
            <a:ext cx="1837853" cy="276999"/>
          </a:xfrm>
          <a:prstGeom prst="rect">
            <a:avLst/>
          </a:prstGeom>
          <a:noFill/>
        </p:spPr>
        <p:txBody>
          <a:bodyPr wrap="square" rtlCol="0">
            <a:spAutoFit/>
          </a:bodyPr>
          <a:lstStyle/>
          <a:p>
            <a:r>
              <a:rPr lang="en-US" sz="1200" dirty="0">
                <a:latin typeface="Source Sans 3" panose="020B0503030403020204" pitchFamily="34" charset="0"/>
              </a:rPr>
              <a:t>bwclearningcenter.com </a:t>
            </a:r>
          </a:p>
        </p:txBody>
      </p:sp>
    </p:spTree>
    <p:extLst>
      <p:ext uri="{BB962C8B-B14F-4D97-AF65-F5344CB8AC3E}">
        <p14:creationId xmlns:p14="http://schemas.microsoft.com/office/powerpoint/2010/main" val="2136673677"/>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A2A1C-F299-34FA-D17B-4C3A3D79AE14}"/>
              </a:ext>
            </a:extLst>
          </p:cNvPr>
          <p:cNvSpPr>
            <a:spLocks noGrp="1"/>
          </p:cNvSpPr>
          <p:nvPr>
            <p:ph type="title"/>
          </p:nvPr>
        </p:nvSpPr>
        <p:spPr>
          <a:xfrm>
            <a:off x="172015" y="557560"/>
            <a:ext cx="11950573" cy="789878"/>
          </a:xfrm>
        </p:spPr>
        <p:txBody>
          <a:bodyPr>
            <a:normAutofit/>
          </a:bodyPr>
          <a:lstStyle/>
          <a:p>
            <a:r>
              <a:rPr lang="en-US" sz="4000" dirty="0"/>
              <a:t>virtual training October 2024</a:t>
            </a:r>
          </a:p>
        </p:txBody>
      </p:sp>
      <p:sp>
        <p:nvSpPr>
          <p:cNvPr id="3" name="Text Placeholder 2">
            <a:extLst>
              <a:ext uri="{FF2B5EF4-FFF2-40B4-BE49-F238E27FC236}">
                <a16:creationId xmlns:a16="http://schemas.microsoft.com/office/drawing/2014/main" id="{A6A2C824-3794-4391-2F41-5A838187F509}"/>
              </a:ext>
            </a:extLst>
          </p:cNvPr>
          <p:cNvSpPr>
            <a:spLocks noGrp="1"/>
          </p:cNvSpPr>
          <p:nvPr>
            <p:ph type="body" sz="quarter" idx="12"/>
          </p:nvPr>
        </p:nvSpPr>
        <p:spPr>
          <a:xfrm>
            <a:off x="1178289" y="2082297"/>
            <a:ext cx="10254524" cy="4001632"/>
          </a:xfrm>
        </p:spPr>
        <p:txBody>
          <a:bodyPr>
            <a:normAutofit fontScale="85000" lnSpcReduction="20000"/>
          </a:bodyPr>
          <a:lstStyle/>
          <a:p>
            <a:pPr>
              <a:lnSpc>
                <a:spcPct val="110000"/>
              </a:lnSpc>
              <a:spcAft>
                <a:spcPts val="750"/>
              </a:spcAft>
              <a:buSzPct val="80000"/>
              <a:tabLst>
                <a:tab pos="457200" algn="l"/>
              </a:tabLst>
            </a:pPr>
            <a:r>
              <a:rPr lang="en-US" sz="3100" b="1" dirty="0">
                <a:solidFill>
                  <a:srgbClr val="002060"/>
                </a:solidFill>
                <a:ea typeface="Calibri" panose="020F0502020204030204" pitchFamily="34" charset="0"/>
              </a:rPr>
              <a:t>October 2 </a:t>
            </a:r>
            <a:r>
              <a:rPr lang="en-US" sz="3100" dirty="0">
                <a:solidFill>
                  <a:srgbClr val="002060"/>
                </a:solidFill>
                <a:ea typeface="Calibri" panose="020F0502020204030204" pitchFamily="34" charset="0"/>
              </a:rPr>
              <a:t>– Crisis de-escalation tactics and safe work practices workshop</a:t>
            </a:r>
          </a:p>
          <a:p>
            <a:pPr>
              <a:lnSpc>
                <a:spcPct val="110000"/>
              </a:lnSpc>
              <a:spcAft>
                <a:spcPts val="750"/>
              </a:spcAft>
              <a:buSzPct val="80000"/>
              <a:tabLst>
                <a:tab pos="457200" algn="l"/>
              </a:tabLst>
            </a:pPr>
            <a:r>
              <a:rPr lang="en-US" sz="3100" b="1" dirty="0">
                <a:solidFill>
                  <a:srgbClr val="002060"/>
                </a:solidFill>
                <a:ea typeface="Calibri" panose="020F0502020204030204" pitchFamily="34" charset="0"/>
              </a:rPr>
              <a:t>October 8-9 </a:t>
            </a:r>
            <a:r>
              <a:rPr lang="en-US" sz="3100" dirty="0">
                <a:solidFill>
                  <a:srgbClr val="002060"/>
                </a:solidFill>
                <a:ea typeface="Calibri" panose="020F0502020204030204" pitchFamily="34" charset="0"/>
              </a:rPr>
              <a:t>– Health hazards and toxicology fundamentals</a:t>
            </a:r>
          </a:p>
          <a:p>
            <a:pPr>
              <a:lnSpc>
                <a:spcPct val="110000"/>
              </a:lnSpc>
              <a:spcAft>
                <a:spcPts val="750"/>
              </a:spcAft>
              <a:buSzPct val="80000"/>
              <a:tabLst>
                <a:tab pos="457200" algn="l"/>
              </a:tabLst>
            </a:pPr>
            <a:r>
              <a:rPr lang="en-US" sz="3100" b="1" dirty="0">
                <a:solidFill>
                  <a:srgbClr val="002060"/>
                </a:solidFill>
                <a:ea typeface="Calibri" panose="020F0502020204030204" pitchFamily="34" charset="0"/>
              </a:rPr>
              <a:t>October 10 </a:t>
            </a:r>
            <a:r>
              <a:rPr lang="en-US" sz="3100" dirty="0">
                <a:solidFill>
                  <a:srgbClr val="002060"/>
                </a:solidFill>
                <a:ea typeface="Calibri" panose="020F0502020204030204" pitchFamily="34" charset="0"/>
              </a:rPr>
              <a:t>– Safety series workshop module 1: Introduction to OSHA requirements and safety culture basics</a:t>
            </a:r>
          </a:p>
          <a:p>
            <a:pPr>
              <a:lnSpc>
                <a:spcPct val="110000"/>
              </a:lnSpc>
              <a:spcAft>
                <a:spcPts val="750"/>
              </a:spcAft>
              <a:buSzPct val="80000"/>
              <a:tabLst>
                <a:tab pos="457200" algn="l"/>
              </a:tabLst>
            </a:pPr>
            <a:r>
              <a:rPr lang="en-US" sz="3100" b="1" dirty="0">
                <a:solidFill>
                  <a:srgbClr val="002060"/>
                </a:solidFill>
                <a:ea typeface="Calibri" panose="020F0502020204030204" pitchFamily="34" charset="0"/>
              </a:rPr>
              <a:t>October</a:t>
            </a:r>
            <a:r>
              <a:rPr lang="en-US" sz="3100" dirty="0">
                <a:solidFill>
                  <a:srgbClr val="002060"/>
                </a:solidFill>
                <a:ea typeface="Calibri" panose="020F0502020204030204" pitchFamily="34" charset="0"/>
              </a:rPr>
              <a:t> </a:t>
            </a:r>
            <a:r>
              <a:rPr lang="en-US" sz="3100" b="1" dirty="0">
                <a:solidFill>
                  <a:srgbClr val="002060"/>
                </a:solidFill>
                <a:ea typeface="Calibri" panose="020F0502020204030204" pitchFamily="34" charset="0"/>
              </a:rPr>
              <a:t>16-17</a:t>
            </a:r>
            <a:r>
              <a:rPr lang="en-US" sz="3100" dirty="0">
                <a:solidFill>
                  <a:srgbClr val="002060"/>
                </a:solidFill>
                <a:ea typeface="Calibri" panose="020F0502020204030204" pitchFamily="34" charset="0"/>
              </a:rPr>
              <a:t> – Electrical safety in the workplace through insight and implementation of NFPA 70E</a:t>
            </a:r>
          </a:p>
          <a:p>
            <a:pPr>
              <a:lnSpc>
                <a:spcPct val="110000"/>
              </a:lnSpc>
              <a:spcAft>
                <a:spcPts val="750"/>
              </a:spcAft>
              <a:buSzPct val="80000"/>
              <a:tabLst>
                <a:tab pos="457200" algn="l"/>
              </a:tabLst>
            </a:pPr>
            <a:r>
              <a:rPr lang="en-US" sz="3100" b="1" dirty="0">
                <a:solidFill>
                  <a:srgbClr val="002060"/>
                </a:solidFill>
                <a:ea typeface="Calibri" panose="020F0502020204030204" pitchFamily="34" charset="0"/>
              </a:rPr>
              <a:t>October</a:t>
            </a:r>
            <a:r>
              <a:rPr lang="en-US" sz="3100" dirty="0">
                <a:solidFill>
                  <a:srgbClr val="002060"/>
                </a:solidFill>
                <a:ea typeface="Calibri" panose="020F0502020204030204" pitchFamily="34" charset="0"/>
              </a:rPr>
              <a:t> </a:t>
            </a:r>
            <a:r>
              <a:rPr lang="en-US" sz="3100" b="1" dirty="0">
                <a:solidFill>
                  <a:srgbClr val="002060"/>
                </a:solidFill>
                <a:ea typeface="Calibri" panose="020F0502020204030204" pitchFamily="34" charset="0"/>
              </a:rPr>
              <a:t>28-29</a:t>
            </a:r>
            <a:r>
              <a:rPr lang="en-US" sz="3100" dirty="0">
                <a:solidFill>
                  <a:srgbClr val="002060"/>
                </a:solidFill>
                <a:ea typeface="Calibri" panose="020F0502020204030204" pitchFamily="34" charset="0"/>
              </a:rPr>
              <a:t> – Ergonomics and safety for extended-care facilities</a:t>
            </a:r>
          </a:p>
          <a:p>
            <a:pPr>
              <a:lnSpc>
                <a:spcPct val="110000"/>
              </a:lnSpc>
              <a:spcAft>
                <a:spcPts val="750"/>
              </a:spcAft>
              <a:buSzPct val="80000"/>
              <a:tabLst>
                <a:tab pos="457200" algn="l"/>
              </a:tabLst>
            </a:pPr>
            <a:r>
              <a:rPr lang="en-US" sz="3100" b="1" dirty="0">
                <a:solidFill>
                  <a:srgbClr val="002060"/>
                </a:solidFill>
                <a:ea typeface="Calibri" panose="020F0502020204030204" pitchFamily="34" charset="0"/>
              </a:rPr>
              <a:t>October</a:t>
            </a:r>
            <a:r>
              <a:rPr lang="en-US" sz="3100" dirty="0">
                <a:solidFill>
                  <a:srgbClr val="002060"/>
                </a:solidFill>
                <a:ea typeface="Calibri" panose="020F0502020204030204" pitchFamily="34" charset="0"/>
              </a:rPr>
              <a:t> </a:t>
            </a:r>
            <a:r>
              <a:rPr lang="en-US" sz="3100" b="1" dirty="0">
                <a:solidFill>
                  <a:srgbClr val="002060"/>
                </a:solidFill>
                <a:ea typeface="Calibri" panose="020F0502020204030204" pitchFamily="34" charset="0"/>
              </a:rPr>
              <a:t>30</a:t>
            </a:r>
            <a:r>
              <a:rPr lang="en-US" sz="3100" dirty="0">
                <a:solidFill>
                  <a:srgbClr val="002060"/>
                </a:solidFill>
                <a:ea typeface="Calibri" panose="020F0502020204030204" pitchFamily="34" charset="0"/>
              </a:rPr>
              <a:t> – Bloodborne pathogens</a:t>
            </a:r>
          </a:p>
          <a:p>
            <a:pPr>
              <a:lnSpc>
                <a:spcPct val="110000"/>
              </a:lnSpc>
              <a:spcAft>
                <a:spcPts val="750"/>
              </a:spcAft>
              <a:buSzPct val="80000"/>
              <a:tabLst>
                <a:tab pos="457200" algn="l"/>
              </a:tabLst>
            </a:pPr>
            <a:endParaRPr lang="en-US" sz="3100" dirty="0">
              <a:solidFill>
                <a:srgbClr val="002060"/>
              </a:solidFill>
              <a:ea typeface="Calibri" panose="020F0502020204030204" pitchFamily="34" charset="0"/>
            </a:endParaRPr>
          </a:p>
          <a:p>
            <a:pPr marR="0" lvl="0">
              <a:lnSpc>
                <a:spcPct val="100000"/>
              </a:lnSpc>
              <a:spcBef>
                <a:spcPts val="0"/>
              </a:spcBef>
              <a:spcAft>
                <a:spcPts val="600"/>
              </a:spcAft>
              <a:buSzPct val="55000"/>
              <a:buFont typeface="Symbol" panose="05050102010706020507" pitchFamily="18" charset="2"/>
              <a:buChar char=""/>
              <a:tabLst>
                <a:tab pos="457200" algn="l"/>
              </a:tabLst>
            </a:pPr>
            <a:endParaRPr lang="en-US" dirty="0">
              <a:solidFill>
                <a:srgbClr val="002060"/>
              </a:solidFill>
              <a:ea typeface="Calibri" panose="020F0502020204030204" pitchFamily="34" charset="0"/>
            </a:endParaRPr>
          </a:p>
          <a:p>
            <a:pPr marL="342900" marR="0" lvl="0" indent="-342900">
              <a:lnSpc>
                <a:spcPct val="110000"/>
              </a:lnSpc>
              <a:spcBef>
                <a:spcPts val="0"/>
              </a:spcBef>
              <a:spcAft>
                <a:spcPts val="750"/>
              </a:spcAft>
              <a:buSzPct val="80000"/>
              <a:buFont typeface="Symbol" panose="05050102010706020507" pitchFamily="18" charset="2"/>
              <a:buChar char=""/>
              <a:tabLst>
                <a:tab pos="457200" algn="l"/>
              </a:tabLst>
            </a:pPr>
            <a:endParaRPr lang="en-US" dirty="0">
              <a:solidFill>
                <a:srgbClr val="002060"/>
              </a:solidFill>
            </a:endParaRPr>
          </a:p>
        </p:txBody>
      </p:sp>
      <p:sp>
        <p:nvSpPr>
          <p:cNvPr id="4" name="Slide Number Placeholder 3">
            <a:extLst>
              <a:ext uri="{FF2B5EF4-FFF2-40B4-BE49-F238E27FC236}">
                <a16:creationId xmlns:a16="http://schemas.microsoft.com/office/drawing/2014/main" id="{83000B90-8FCF-E6B3-6D7C-A552E88C2F99}"/>
              </a:ext>
            </a:extLst>
          </p:cNvPr>
          <p:cNvSpPr>
            <a:spLocks noGrp="1"/>
          </p:cNvSpPr>
          <p:nvPr>
            <p:ph type="sldNum" sz="quarter"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F59FA7-9E35-E641-9260-462B0A5FC689}" type="slidenum">
              <a:rPr kumimoji="0" lang="en-US" sz="1200" b="1" i="0" u="none" strike="noStrike" kern="1200" cap="none" spc="0" normalizeH="0" baseline="0" noProof="0" smtClean="0">
                <a:ln>
                  <a:noFill/>
                </a:ln>
                <a:solidFill>
                  <a:srgbClr val="FFFFFF">
                    <a:lumMod val="95000"/>
                  </a:srgbClr>
                </a:solidFill>
                <a:effectLst/>
                <a:uLnTx/>
                <a:uFillTx/>
                <a:latin typeface="Open Sans" panose="020B0606030504020204" pitchFamily="34" charset="0"/>
                <a:ea typeface="Open Sans" panose="020B0606030504020204" pitchFamily="34" charset="0"/>
                <a:cs typeface="Open Sans" panose="020B060603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1" i="0" u="none" strike="noStrike" kern="1200" cap="none" spc="0" normalizeH="0" baseline="0" noProof="0" dirty="0">
              <a:ln>
                <a:noFill/>
              </a:ln>
              <a:solidFill>
                <a:srgbClr val="FFFFFF">
                  <a:lumMod val="95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246BEC63-D656-1312-D714-B049685F1E5A}"/>
              </a:ext>
            </a:extLst>
          </p:cNvPr>
          <p:cNvSpPr txBox="1"/>
          <p:nvPr/>
        </p:nvSpPr>
        <p:spPr>
          <a:xfrm>
            <a:off x="590551" y="6322389"/>
            <a:ext cx="114300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2060"/>
                </a:solidFill>
                <a:effectLst/>
                <a:uLnTx/>
                <a:uFillTx/>
                <a:latin typeface="Source Sans 3" panose="020B0503030403020204" pitchFamily="34" charset="0"/>
                <a:ea typeface="+mn-ea"/>
                <a:cs typeface="+mn-cs"/>
              </a:rPr>
              <a:t>IN-PERSON CLASSES and VIRTUAL TRAINING CLASSES (VTC) qualify for Safety Council rebate external training credits.</a:t>
            </a:r>
          </a:p>
        </p:txBody>
      </p:sp>
    </p:spTree>
    <p:extLst>
      <p:ext uri="{BB962C8B-B14F-4D97-AF65-F5344CB8AC3E}">
        <p14:creationId xmlns:p14="http://schemas.microsoft.com/office/powerpoint/2010/main" val="2984010950"/>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EC799-FAAF-6409-0A19-ABB31DA7AE59}"/>
              </a:ext>
            </a:extLst>
          </p:cNvPr>
          <p:cNvSpPr>
            <a:spLocks noGrp="1"/>
          </p:cNvSpPr>
          <p:nvPr>
            <p:ph type="title"/>
          </p:nvPr>
        </p:nvSpPr>
        <p:spPr/>
        <p:txBody>
          <a:bodyPr>
            <a:normAutofit/>
          </a:bodyPr>
          <a:lstStyle/>
          <a:p>
            <a:r>
              <a:rPr lang="en-US" sz="4000" dirty="0"/>
              <a:t>virtual training November 2024</a:t>
            </a:r>
          </a:p>
        </p:txBody>
      </p:sp>
      <p:sp>
        <p:nvSpPr>
          <p:cNvPr id="3" name="Text Placeholder 2">
            <a:extLst>
              <a:ext uri="{FF2B5EF4-FFF2-40B4-BE49-F238E27FC236}">
                <a16:creationId xmlns:a16="http://schemas.microsoft.com/office/drawing/2014/main" id="{5BEB9A61-17B0-8F2D-4C99-9D655BC77AFC}"/>
              </a:ext>
            </a:extLst>
          </p:cNvPr>
          <p:cNvSpPr>
            <a:spLocks noGrp="1"/>
          </p:cNvSpPr>
          <p:nvPr>
            <p:ph type="body" sz="quarter" idx="12"/>
          </p:nvPr>
        </p:nvSpPr>
        <p:spPr/>
        <p:txBody>
          <a:bodyPr>
            <a:normAutofit lnSpcReduction="10000"/>
          </a:bodyPr>
          <a:lstStyle/>
          <a:p>
            <a:r>
              <a:rPr lang="en-US" sz="2600" b="1" dirty="0">
                <a:solidFill>
                  <a:srgbClr val="002060"/>
                </a:solidFill>
                <a:ea typeface="Calibri" panose="020F0502020204030204" pitchFamily="34" charset="0"/>
              </a:rPr>
              <a:t>November 5 – </a:t>
            </a:r>
            <a:r>
              <a:rPr lang="en-US" sz="2600" dirty="0">
                <a:solidFill>
                  <a:srgbClr val="002060"/>
                </a:solidFill>
                <a:ea typeface="Calibri" panose="020F0502020204030204" pitchFamily="34" charset="0"/>
              </a:rPr>
              <a:t>Job safety analysis</a:t>
            </a:r>
          </a:p>
          <a:p>
            <a:r>
              <a:rPr lang="en-US" sz="2600" b="1" dirty="0">
                <a:solidFill>
                  <a:srgbClr val="002060"/>
                </a:solidFill>
                <a:ea typeface="Calibri" panose="020F0502020204030204" pitchFamily="34" charset="0"/>
              </a:rPr>
              <a:t>November 6 </a:t>
            </a:r>
            <a:r>
              <a:rPr lang="en-US" sz="2600" dirty="0">
                <a:solidFill>
                  <a:srgbClr val="002060"/>
                </a:solidFill>
                <a:ea typeface="Calibri" panose="020F0502020204030204" pitchFamily="34" charset="0"/>
              </a:rPr>
              <a:t>– Safety for the non-safety professional workshop</a:t>
            </a:r>
          </a:p>
          <a:p>
            <a:r>
              <a:rPr lang="en-US" sz="2600" b="1" dirty="0">
                <a:solidFill>
                  <a:srgbClr val="002060"/>
                </a:solidFill>
                <a:ea typeface="Calibri" panose="020F0502020204030204" pitchFamily="34" charset="0"/>
              </a:rPr>
              <a:t>November 13-14 </a:t>
            </a:r>
            <a:r>
              <a:rPr lang="en-US" sz="2600" dirty="0">
                <a:solidFill>
                  <a:srgbClr val="002060"/>
                </a:solidFill>
                <a:ea typeface="Calibri" panose="020F0502020204030204" pitchFamily="34" charset="0"/>
              </a:rPr>
              <a:t>– Improving hazard recognition through visual literacy </a:t>
            </a:r>
          </a:p>
          <a:p>
            <a:r>
              <a:rPr lang="en-US" sz="2600" b="1" dirty="0">
                <a:solidFill>
                  <a:srgbClr val="002060"/>
                </a:solidFill>
                <a:ea typeface="Calibri" panose="020F0502020204030204" pitchFamily="34" charset="0"/>
              </a:rPr>
              <a:t>November 14 </a:t>
            </a:r>
            <a:r>
              <a:rPr lang="en-US" sz="2600" dirty="0">
                <a:solidFill>
                  <a:srgbClr val="002060"/>
                </a:solidFill>
                <a:ea typeface="Calibri" panose="020F0502020204030204" pitchFamily="34" charset="0"/>
              </a:rPr>
              <a:t>– Developing a driver safety program </a:t>
            </a:r>
          </a:p>
          <a:p>
            <a:r>
              <a:rPr lang="en-US" sz="2600" b="1" dirty="0">
                <a:solidFill>
                  <a:srgbClr val="002060"/>
                </a:solidFill>
                <a:ea typeface="Calibri" panose="020F0502020204030204" pitchFamily="34" charset="0"/>
              </a:rPr>
              <a:t>November 21 </a:t>
            </a:r>
            <a:r>
              <a:rPr lang="en-US" sz="2600" dirty="0">
                <a:solidFill>
                  <a:srgbClr val="002060"/>
                </a:solidFill>
                <a:ea typeface="Calibri" panose="020F0502020204030204" pitchFamily="34" charset="0"/>
              </a:rPr>
              <a:t>– Hazardous waste operations and emergency response awareness </a:t>
            </a:r>
          </a:p>
          <a:p>
            <a:endParaRPr lang="en-US" dirty="0"/>
          </a:p>
        </p:txBody>
      </p:sp>
      <p:sp>
        <p:nvSpPr>
          <p:cNvPr id="4" name="Slide Number Placeholder 3">
            <a:extLst>
              <a:ext uri="{FF2B5EF4-FFF2-40B4-BE49-F238E27FC236}">
                <a16:creationId xmlns:a16="http://schemas.microsoft.com/office/drawing/2014/main" id="{364643F0-7496-F44D-88EB-805EA9616FC2}"/>
              </a:ext>
            </a:extLst>
          </p:cNvPr>
          <p:cNvSpPr>
            <a:spLocks noGrp="1"/>
          </p:cNvSpPr>
          <p:nvPr>
            <p:ph type="sldNum" sz="quarter" idx="14"/>
          </p:nvPr>
        </p:nvSpPr>
        <p:spPr/>
        <p:txBody>
          <a:bodyPr/>
          <a:lstStyle/>
          <a:p>
            <a:fld id="{77F59FA7-9E35-E641-9260-462B0A5FC689}" type="slidenum">
              <a:rPr lang="en-US" smtClean="0"/>
              <a:pPr/>
              <a:t>7</a:t>
            </a:fld>
            <a:endParaRPr lang="en-US" dirty="0"/>
          </a:p>
        </p:txBody>
      </p:sp>
    </p:spTree>
    <p:extLst>
      <p:ext uri="{BB962C8B-B14F-4D97-AF65-F5344CB8AC3E}">
        <p14:creationId xmlns:p14="http://schemas.microsoft.com/office/powerpoint/2010/main" val="453198805"/>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5738E-0333-D783-6C4F-07D3066067AE}"/>
              </a:ext>
            </a:extLst>
          </p:cNvPr>
          <p:cNvSpPr>
            <a:spLocks noGrp="1"/>
          </p:cNvSpPr>
          <p:nvPr>
            <p:ph type="title"/>
          </p:nvPr>
        </p:nvSpPr>
        <p:spPr/>
        <p:txBody>
          <a:bodyPr>
            <a:normAutofit/>
          </a:bodyPr>
          <a:lstStyle/>
          <a:p>
            <a:r>
              <a:rPr lang="en-US" sz="4000" dirty="0"/>
              <a:t>Webinars October/November 2024</a:t>
            </a:r>
          </a:p>
        </p:txBody>
      </p:sp>
      <p:sp>
        <p:nvSpPr>
          <p:cNvPr id="3" name="Text Placeholder 2">
            <a:extLst>
              <a:ext uri="{FF2B5EF4-FFF2-40B4-BE49-F238E27FC236}">
                <a16:creationId xmlns:a16="http://schemas.microsoft.com/office/drawing/2014/main" id="{BCFC358E-8556-2770-85C2-72B52A123809}"/>
              </a:ext>
            </a:extLst>
          </p:cNvPr>
          <p:cNvSpPr>
            <a:spLocks noGrp="1"/>
          </p:cNvSpPr>
          <p:nvPr>
            <p:ph type="body" sz="quarter" idx="12"/>
          </p:nvPr>
        </p:nvSpPr>
        <p:spPr>
          <a:xfrm>
            <a:off x="1065057" y="1990577"/>
            <a:ext cx="9129146" cy="3687268"/>
          </a:xfrm>
        </p:spPr>
        <p:txBody>
          <a:bodyPr>
            <a:normAutofit/>
          </a:bodyPr>
          <a:lstStyle/>
          <a:p>
            <a:pPr>
              <a:lnSpc>
                <a:spcPct val="100000"/>
              </a:lnSpc>
              <a:spcAft>
                <a:spcPts val="600"/>
              </a:spcAft>
              <a:buSzPct val="55000"/>
              <a:buFont typeface="Symbol" panose="05050102010706020507" pitchFamily="18" charset="2"/>
              <a:buChar char=""/>
              <a:tabLst>
                <a:tab pos="457200" algn="l"/>
              </a:tabLst>
            </a:pPr>
            <a:r>
              <a:rPr lang="en-US" sz="2600" b="1" dirty="0">
                <a:solidFill>
                  <a:srgbClr val="002060"/>
                </a:solidFill>
                <a:ea typeface="Calibri" panose="020F0502020204030204" pitchFamily="34" charset="0"/>
              </a:rPr>
              <a:t>October 2 - </a:t>
            </a:r>
            <a:r>
              <a:rPr lang="en-US" sz="2600" dirty="0">
                <a:solidFill>
                  <a:srgbClr val="002060"/>
                </a:solidFill>
                <a:ea typeface="Calibri" panose="020F0502020204030204" pitchFamily="34" charset="0"/>
              </a:rPr>
              <a:t>What is risk management?</a:t>
            </a:r>
          </a:p>
          <a:p>
            <a:pPr>
              <a:lnSpc>
                <a:spcPct val="100000"/>
              </a:lnSpc>
              <a:spcAft>
                <a:spcPts val="600"/>
              </a:spcAft>
              <a:buSzPct val="55000"/>
              <a:buFont typeface="Symbol" panose="05050102010706020507" pitchFamily="18" charset="2"/>
              <a:buChar char=""/>
              <a:tabLst>
                <a:tab pos="457200" algn="l"/>
              </a:tabLst>
            </a:pPr>
            <a:r>
              <a:rPr lang="en-US" sz="2600" b="1" dirty="0">
                <a:solidFill>
                  <a:srgbClr val="002060"/>
                </a:solidFill>
                <a:ea typeface="Calibri" panose="020F0502020204030204" pitchFamily="34" charset="0"/>
              </a:rPr>
              <a:t>October 7 - </a:t>
            </a:r>
            <a:r>
              <a:rPr lang="en-US" sz="2600" dirty="0">
                <a:solidFill>
                  <a:srgbClr val="002060"/>
                </a:solidFill>
                <a:ea typeface="Calibri" panose="020F0502020204030204" pitchFamily="34" charset="0"/>
              </a:rPr>
              <a:t>Are you a confined spaces expert? Details you need to know.</a:t>
            </a:r>
          </a:p>
          <a:p>
            <a:pPr>
              <a:lnSpc>
                <a:spcPct val="100000"/>
              </a:lnSpc>
              <a:spcAft>
                <a:spcPts val="600"/>
              </a:spcAft>
              <a:buSzPct val="55000"/>
              <a:buFont typeface="Symbol" panose="05050102010706020507" pitchFamily="18" charset="2"/>
              <a:buChar char=""/>
              <a:tabLst>
                <a:tab pos="457200" algn="l"/>
              </a:tabLst>
            </a:pPr>
            <a:r>
              <a:rPr lang="en-US" sz="2600" b="1" dirty="0">
                <a:solidFill>
                  <a:srgbClr val="002060"/>
                </a:solidFill>
                <a:ea typeface="Calibri" panose="020F0502020204030204" pitchFamily="34" charset="0"/>
              </a:rPr>
              <a:t>October 8 - </a:t>
            </a:r>
            <a:r>
              <a:rPr lang="en-US" sz="2600" dirty="0">
                <a:solidFill>
                  <a:srgbClr val="002060"/>
                </a:solidFill>
                <a:ea typeface="Calibri" panose="020F0502020204030204" pitchFamily="34" charset="0"/>
              </a:rPr>
              <a:t>Employer update webinar</a:t>
            </a:r>
          </a:p>
          <a:p>
            <a:pPr>
              <a:lnSpc>
                <a:spcPct val="100000"/>
              </a:lnSpc>
              <a:spcAft>
                <a:spcPts val="600"/>
              </a:spcAft>
              <a:buSzPct val="55000"/>
              <a:buFont typeface="Symbol" panose="05050102010706020507" pitchFamily="18" charset="2"/>
              <a:buChar char=""/>
              <a:tabLst>
                <a:tab pos="457200" algn="l"/>
              </a:tabLst>
            </a:pPr>
            <a:r>
              <a:rPr lang="en-US" sz="2600" b="1" dirty="0">
                <a:solidFill>
                  <a:srgbClr val="002060"/>
                </a:solidFill>
                <a:ea typeface="Calibri" panose="020F0502020204030204" pitchFamily="34" charset="0"/>
              </a:rPr>
              <a:t>October 15 - </a:t>
            </a:r>
            <a:r>
              <a:rPr lang="en-US" sz="2600" dirty="0">
                <a:solidFill>
                  <a:srgbClr val="002060"/>
                </a:solidFill>
                <a:ea typeface="Calibri" panose="020F0502020204030204" pitchFamily="34" charset="0"/>
              </a:rPr>
              <a:t>Better You, Better Ohio! wellness webinar</a:t>
            </a:r>
          </a:p>
          <a:p>
            <a:pPr>
              <a:lnSpc>
                <a:spcPct val="100000"/>
              </a:lnSpc>
              <a:spcAft>
                <a:spcPts val="600"/>
              </a:spcAft>
              <a:buSzPct val="55000"/>
              <a:buFont typeface="Symbol" panose="05050102010706020507" pitchFamily="18" charset="2"/>
              <a:buChar char=""/>
              <a:tabLst>
                <a:tab pos="457200" algn="l"/>
              </a:tabLst>
            </a:pPr>
            <a:r>
              <a:rPr lang="en-US" sz="2600" b="1" dirty="0">
                <a:solidFill>
                  <a:srgbClr val="002060"/>
                </a:solidFill>
                <a:ea typeface="Calibri" panose="020F0502020204030204" pitchFamily="34" charset="0"/>
              </a:rPr>
              <a:t>October 24 - </a:t>
            </a:r>
            <a:r>
              <a:rPr lang="en-US" sz="2600" dirty="0">
                <a:solidFill>
                  <a:srgbClr val="002060"/>
                </a:solidFill>
                <a:ea typeface="Calibri" panose="020F0502020204030204" pitchFamily="34" charset="0"/>
              </a:rPr>
              <a:t>Employer update webinar</a:t>
            </a:r>
          </a:p>
          <a:p>
            <a:pPr>
              <a:lnSpc>
                <a:spcPct val="100000"/>
              </a:lnSpc>
              <a:spcAft>
                <a:spcPts val="600"/>
              </a:spcAft>
              <a:buSzPct val="55000"/>
              <a:buFont typeface="Symbol" panose="05050102010706020507" pitchFamily="18" charset="2"/>
              <a:buChar char=""/>
              <a:tabLst>
                <a:tab pos="457200" algn="l"/>
              </a:tabLst>
            </a:pPr>
            <a:r>
              <a:rPr lang="en-US" sz="2600" b="1" dirty="0">
                <a:solidFill>
                  <a:srgbClr val="002060"/>
                </a:solidFill>
                <a:ea typeface="Calibri" panose="020F0502020204030204" pitchFamily="34" charset="0"/>
              </a:rPr>
              <a:t>November 13 -</a:t>
            </a:r>
            <a:r>
              <a:rPr lang="en-US" sz="2600" dirty="0">
                <a:solidFill>
                  <a:srgbClr val="002060"/>
                </a:solidFill>
                <a:ea typeface="Calibri" panose="020F0502020204030204" pitchFamily="34" charset="0"/>
              </a:rPr>
              <a:t> Health-care facilities: Slips, trips, and falls.</a:t>
            </a:r>
          </a:p>
          <a:p>
            <a:endParaRPr lang="en-US" dirty="0"/>
          </a:p>
        </p:txBody>
      </p:sp>
      <p:sp>
        <p:nvSpPr>
          <p:cNvPr id="4" name="Slide Number Placeholder 3">
            <a:extLst>
              <a:ext uri="{FF2B5EF4-FFF2-40B4-BE49-F238E27FC236}">
                <a16:creationId xmlns:a16="http://schemas.microsoft.com/office/drawing/2014/main" id="{816FE6AA-7B72-D85C-67C2-06AF36E7990F}"/>
              </a:ext>
            </a:extLst>
          </p:cNvPr>
          <p:cNvSpPr>
            <a:spLocks noGrp="1"/>
          </p:cNvSpPr>
          <p:nvPr>
            <p:ph type="sldNum" sz="quarter" idx="14"/>
          </p:nvPr>
        </p:nvSpPr>
        <p:spPr/>
        <p:txBody>
          <a:bodyPr/>
          <a:lstStyle/>
          <a:p>
            <a:fld id="{77F59FA7-9E35-E641-9260-462B0A5FC689}" type="slidenum">
              <a:rPr lang="en-US" smtClean="0"/>
              <a:pPr/>
              <a:t>8</a:t>
            </a:fld>
            <a:endParaRPr lang="en-US" dirty="0"/>
          </a:p>
        </p:txBody>
      </p:sp>
    </p:spTree>
    <p:extLst>
      <p:ext uri="{BB962C8B-B14F-4D97-AF65-F5344CB8AC3E}">
        <p14:creationId xmlns:p14="http://schemas.microsoft.com/office/powerpoint/2010/main" val="4011328551"/>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798E0-3828-4650-9359-2582A557A92F}"/>
              </a:ext>
            </a:extLst>
          </p:cNvPr>
          <p:cNvSpPr>
            <a:spLocks noGrp="1"/>
          </p:cNvSpPr>
          <p:nvPr>
            <p:ph type="title"/>
          </p:nvPr>
        </p:nvSpPr>
        <p:spPr>
          <a:xfrm>
            <a:off x="381000" y="558022"/>
            <a:ext cx="11430000" cy="732384"/>
          </a:xfrm>
        </p:spPr>
        <p:txBody>
          <a:bodyPr>
            <a:normAutofit/>
          </a:bodyPr>
          <a:lstStyle/>
          <a:p>
            <a:r>
              <a:rPr lang="en-US" sz="4000" dirty="0"/>
              <a:t>Employer Deadline Dates</a:t>
            </a:r>
          </a:p>
        </p:txBody>
      </p:sp>
      <p:sp>
        <p:nvSpPr>
          <p:cNvPr id="3" name="Text Placeholder 2">
            <a:extLst>
              <a:ext uri="{FF2B5EF4-FFF2-40B4-BE49-F238E27FC236}">
                <a16:creationId xmlns:a16="http://schemas.microsoft.com/office/drawing/2014/main" id="{D1A4D6B9-FDE5-3F70-CB97-4E9149DAEF58}"/>
              </a:ext>
            </a:extLst>
          </p:cNvPr>
          <p:cNvSpPr>
            <a:spLocks noGrp="1"/>
          </p:cNvSpPr>
          <p:nvPr>
            <p:ph type="body" sz="quarter" idx="12"/>
          </p:nvPr>
        </p:nvSpPr>
        <p:spPr>
          <a:xfrm>
            <a:off x="1027381" y="2179417"/>
            <a:ext cx="4839265" cy="2990054"/>
          </a:xfrm>
        </p:spPr>
        <p:txBody>
          <a:bodyPr wrap="square">
            <a:normAutofit/>
          </a:bodyPr>
          <a:lstStyle/>
          <a:p>
            <a:pPr marL="0" indent="0">
              <a:lnSpc>
                <a:spcPct val="100000"/>
              </a:lnSpc>
              <a:buNone/>
            </a:pPr>
            <a:r>
              <a:rPr lang="en-US" b="1" dirty="0">
                <a:solidFill>
                  <a:srgbClr val="002060"/>
                </a:solidFill>
              </a:rPr>
              <a:t>November 25 </a:t>
            </a:r>
            <a:r>
              <a:rPr lang="en-US" dirty="0">
                <a:solidFill>
                  <a:srgbClr val="002060"/>
                </a:solidFill>
              </a:rPr>
              <a:t>– PA Group Experience Rating application deadline for 7/1/2025</a:t>
            </a:r>
            <a:endParaRPr lang="en-US" sz="1900" b="0" i="0" dirty="0">
              <a:solidFill>
                <a:srgbClr val="002060"/>
              </a:solidFill>
              <a:effectLst/>
            </a:endParaRPr>
          </a:p>
        </p:txBody>
      </p:sp>
      <p:sp>
        <p:nvSpPr>
          <p:cNvPr id="4" name="Slide Number Placeholder 3">
            <a:extLst>
              <a:ext uri="{FF2B5EF4-FFF2-40B4-BE49-F238E27FC236}">
                <a16:creationId xmlns:a16="http://schemas.microsoft.com/office/drawing/2014/main" id="{91497D86-0D4F-CFA7-59A8-D1C44926BC64}"/>
              </a:ext>
            </a:extLst>
          </p:cNvPr>
          <p:cNvSpPr>
            <a:spLocks noGrp="1"/>
          </p:cNvSpPr>
          <p:nvPr>
            <p:ph type="sldNum" sz="quarter" idx="14"/>
          </p:nvPr>
        </p:nvSpPr>
        <p:spPr/>
        <p:txBody>
          <a:bodyPr/>
          <a:lstStyle/>
          <a:p>
            <a:fld id="{77F59FA7-9E35-E641-9260-462B0A5FC689}" type="slidenum">
              <a:rPr lang="en-US" smtClean="0"/>
              <a:pPr/>
              <a:t>9</a:t>
            </a:fld>
            <a:endParaRPr lang="en-US" dirty="0"/>
          </a:p>
        </p:txBody>
      </p:sp>
      <p:sp>
        <p:nvSpPr>
          <p:cNvPr id="7" name="TextBox 6">
            <a:extLst>
              <a:ext uri="{FF2B5EF4-FFF2-40B4-BE49-F238E27FC236}">
                <a16:creationId xmlns:a16="http://schemas.microsoft.com/office/drawing/2014/main" id="{1ED2D027-A229-424F-3F7F-5ED80EC3EB68}"/>
              </a:ext>
            </a:extLst>
          </p:cNvPr>
          <p:cNvSpPr txBox="1"/>
          <p:nvPr/>
        </p:nvSpPr>
        <p:spPr>
          <a:xfrm>
            <a:off x="1027381" y="1425407"/>
            <a:ext cx="4712516" cy="523220"/>
          </a:xfrm>
          <a:prstGeom prst="rect">
            <a:avLst/>
          </a:prstGeom>
          <a:noFill/>
        </p:spPr>
        <p:txBody>
          <a:bodyPr wrap="square" rtlCol="0">
            <a:spAutoFit/>
          </a:bodyPr>
          <a:lstStyle/>
          <a:p>
            <a:r>
              <a:rPr lang="en-US" sz="2800" b="1" dirty="0">
                <a:solidFill>
                  <a:srgbClr val="002060"/>
                </a:solidFill>
                <a:latin typeface="Source Sans 3" panose="020B0503030403020204" pitchFamily="34" charset="0"/>
              </a:rPr>
              <a:t>Private employer deadlines </a:t>
            </a:r>
          </a:p>
        </p:txBody>
      </p:sp>
      <p:sp>
        <p:nvSpPr>
          <p:cNvPr id="9" name="TextBox 8">
            <a:extLst>
              <a:ext uri="{FF2B5EF4-FFF2-40B4-BE49-F238E27FC236}">
                <a16:creationId xmlns:a16="http://schemas.microsoft.com/office/drawing/2014/main" id="{C74A6FF3-09C8-3F14-C66C-54A0CB712A6D}"/>
              </a:ext>
            </a:extLst>
          </p:cNvPr>
          <p:cNvSpPr txBox="1"/>
          <p:nvPr/>
        </p:nvSpPr>
        <p:spPr>
          <a:xfrm>
            <a:off x="6096000" y="1425407"/>
            <a:ext cx="4860946" cy="523220"/>
          </a:xfrm>
          <a:prstGeom prst="rect">
            <a:avLst/>
          </a:prstGeom>
          <a:noFill/>
        </p:spPr>
        <p:txBody>
          <a:bodyPr wrap="square" rtlCol="0">
            <a:spAutoFit/>
          </a:bodyPr>
          <a:lstStyle/>
          <a:p>
            <a:r>
              <a:rPr lang="en-US" sz="2800" b="1" dirty="0">
                <a:solidFill>
                  <a:srgbClr val="002060"/>
                </a:solidFill>
                <a:latin typeface="Source Sans 3" panose="020B0503030403020204" pitchFamily="34" charset="0"/>
              </a:rPr>
              <a:t>Public employer deadlines </a:t>
            </a:r>
          </a:p>
        </p:txBody>
      </p:sp>
      <p:graphicFrame>
        <p:nvGraphicFramePr>
          <p:cNvPr id="10" name="Table 9">
            <a:extLst>
              <a:ext uri="{FF2B5EF4-FFF2-40B4-BE49-F238E27FC236}">
                <a16:creationId xmlns:a16="http://schemas.microsoft.com/office/drawing/2014/main" id="{8195D1F7-A4CB-5F8B-0D7D-6ADC7D19D9FD}"/>
              </a:ext>
            </a:extLst>
          </p:cNvPr>
          <p:cNvGraphicFramePr>
            <a:graphicFrameLocks noGrp="1"/>
          </p:cNvGraphicFramePr>
          <p:nvPr>
            <p:extLst>
              <p:ext uri="{D42A27DB-BD31-4B8C-83A1-F6EECF244321}">
                <p14:modId xmlns:p14="http://schemas.microsoft.com/office/powerpoint/2010/main" val="2664155013"/>
              </p:ext>
            </p:extLst>
          </p:nvPr>
        </p:nvGraphicFramePr>
        <p:xfrm>
          <a:off x="6136358" y="2179417"/>
          <a:ext cx="5000533" cy="4480560"/>
        </p:xfrm>
        <a:graphic>
          <a:graphicData uri="http://schemas.openxmlformats.org/drawingml/2006/table">
            <a:tbl>
              <a:tblPr/>
              <a:tblGrid>
                <a:gridCol w="5000533">
                  <a:extLst>
                    <a:ext uri="{9D8B030D-6E8A-4147-A177-3AD203B41FA5}">
                      <a16:colId xmlns:a16="http://schemas.microsoft.com/office/drawing/2014/main" val="4241635640"/>
                    </a:ext>
                  </a:extLst>
                </a:gridCol>
              </a:tblGrid>
              <a:tr h="3674202">
                <a:tc>
                  <a:txBody>
                    <a:bodyPr/>
                    <a:lstStyle/>
                    <a:p>
                      <a:pPr rtl="0" fontAlgn="t"/>
                      <a:r>
                        <a:rPr lang="en-US" sz="2400" b="1" dirty="0">
                          <a:solidFill>
                            <a:srgbClr val="002060"/>
                          </a:solidFill>
                          <a:effectLst/>
                          <a:latin typeface="Source Sans 3" panose="020B0503030403020204" pitchFamily="34" charset="0"/>
                        </a:rPr>
                        <a:t>October 31</a:t>
                      </a:r>
                      <a:r>
                        <a:rPr lang="en-US" sz="2400" dirty="0">
                          <a:solidFill>
                            <a:srgbClr val="002060"/>
                          </a:solidFill>
                          <a:effectLst/>
                          <a:latin typeface="Source Sans 3" panose="020B0503030403020204" pitchFamily="34" charset="0"/>
                        </a:rPr>
                        <a:t> – PEC PY 2025 notice of estimated annual premium mailed</a:t>
                      </a:r>
                      <a:br>
                        <a:rPr lang="en-US" sz="2400" dirty="0">
                          <a:solidFill>
                            <a:srgbClr val="002060"/>
                          </a:solidFill>
                          <a:effectLst/>
                          <a:latin typeface="Source Sans 3" panose="020B0503030403020204" pitchFamily="34" charset="0"/>
                        </a:rPr>
                      </a:br>
                      <a:r>
                        <a:rPr lang="en-US" sz="2400" b="1" dirty="0">
                          <a:solidFill>
                            <a:srgbClr val="002060"/>
                          </a:solidFill>
                          <a:effectLst/>
                          <a:latin typeface="Source Sans 3" panose="020B0503030403020204" pitchFamily="34" charset="0"/>
                        </a:rPr>
                        <a:t>November 15 </a:t>
                      </a:r>
                      <a:r>
                        <a:rPr lang="en-US" sz="2400" dirty="0">
                          <a:solidFill>
                            <a:srgbClr val="002060"/>
                          </a:solidFill>
                          <a:effectLst/>
                          <a:latin typeface="Source Sans 3" panose="020B0503030403020204" pitchFamily="34" charset="0"/>
                        </a:rPr>
                        <a:t>– PEC deadline for deferred payment option for PY 2025 </a:t>
                      </a:r>
                      <a:br>
                        <a:rPr lang="en-US" sz="2400" dirty="0">
                          <a:solidFill>
                            <a:srgbClr val="002060"/>
                          </a:solidFill>
                          <a:effectLst/>
                          <a:latin typeface="Source Sans 3" panose="020B0503030403020204" pitchFamily="34" charset="0"/>
                        </a:rPr>
                      </a:br>
                      <a:r>
                        <a:rPr lang="en-US" sz="2400" b="1" dirty="0">
                          <a:solidFill>
                            <a:srgbClr val="002060"/>
                          </a:solidFill>
                          <a:effectLst/>
                          <a:latin typeface="Source Sans 3" panose="020B0503030403020204" pitchFamily="34" charset="0"/>
                        </a:rPr>
                        <a:t>November 15 </a:t>
                      </a:r>
                      <a:r>
                        <a:rPr lang="en-US" sz="2400" dirty="0">
                          <a:solidFill>
                            <a:srgbClr val="002060"/>
                          </a:solidFill>
                          <a:effectLst/>
                          <a:latin typeface="Source Sans 3" panose="020B0503030403020204" pitchFamily="34" charset="0"/>
                        </a:rPr>
                        <a:t>– PEC last date employer can change installment plan for PY2025</a:t>
                      </a:r>
                    </a:p>
                    <a:p>
                      <a:pPr rtl="0" fontAlgn="t"/>
                      <a:r>
                        <a:rPr lang="en-US" sz="2400" b="1" dirty="0">
                          <a:solidFill>
                            <a:srgbClr val="002060"/>
                          </a:solidFill>
                          <a:effectLst/>
                          <a:latin typeface="Source Sans 3" panose="020B0503030403020204" pitchFamily="34" charset="0"/>
                        </a:rPr>
                        <a:t>November</a:t>
                      </a:r>
                      <a:r>
                        <a:rPr lang="en-US" sz="2400" dirty="0">
                          <a:solidFill>
                            <a:srgbClr val="002060"/>
                          </a:solidFill>
                          <a:effectLst/>
                          <a:latin typeface="Source Sans 3" panose="020B0503030403020204" pitchFamily="34" charset="0"/>
                        </a:rPr>
                        <a:t> </a:t>
                      </a:r>
                      <a:r>
                        <a:rPr lang="en-US" sz="2400" b="1" dirty="0">
                          <a:solidFill>
                            <a:srgbClr val="002060"/>
                          </a:solidFill>
                          <a:effectLst/>
                          <a:latin typeface="Source Sans 3" panose="020B0503030403020204" pitchFamily="34" charset="0"/>
                        </a:rPr>
                        <a:t>29</a:t>
                      </a:r>
                      <a:r>
                        <a:rPr lang="en-US" sz="2400" dirty="0">
                          <a:solidFill>
                            <a:srgbClr val="002060"/>
                          </a:solidFill>
                          <a:effectLst/>
                          <a:latin typeface="Source Sans 3" panose="020B0503030403020204" pitchFamily="34" charset="0"/>
                        </a:rPr>
                        <a:t> – DFSP application deadline for 1/1/2025 start date</a:t>
                      </a:r>
                    </a:p>
                    <a:p>
                      <a:pPr rtl="0" fontAlgn="t"/>
                      <a:r>
                        <a:rPr lang="en-US" sz="2400" b="1" dirty="0">
                          <a:solidFill>
                            <a:srgbClr val="002060"/>
                          </a:solidFill>
                          <a:effectLst/>
                          <a:latin typeface="Source Sans 3" panose="020B0503030403020204" pitchFamily="34" charset="0"/>
                        </a:rPr>
                        <a:t>November</a:t>
                      </a:r>
                      <a:r>
                        <a:rPr lang="en-US" sz="2400" dirty="0">
                          <a:solidFill>
                            <a:srgbClr val="002060"/>
                          </a:solidFill>
                          <a:effectLst/>
                          <a:latin typeface="Source Sans 3" panose="020B0503030403020204" pitchFamily="34" charset="0"/>
                        </a:rPr>
                        <a:t> </a:t>
                      </a:r>
                      <a:r>
                        <a:rPr lang="en-US" sz="2400" b="1" dirty="0">
                          <a:solidFill>
                            <a:srgbClr val="002060"/>
                          </a:solidFill>
                          <a:effectLst/>
                          <a:latin typeface="Source Sans 3" panose="020B0503030403020204" pitchFamily="34" charset="0"/>
                        </a:rPr>
                        <a:t>29</a:t>
                      </a:r>
                      <a:r>
                        <a:rPr lang="en-US" sz="2400" dirty="0">
                          <a:solidFill>
                            <a:srgbClr val="002060"/>
                          </a:solidFill>
                          <a:effectLst/>
                          <a:latin typeface="Source Sans 3" panose="020B0503030403020204" pitchFamily="34" charset="0"/>
                        </a:rPr>
                        <a:t> – PEC Transitional Work Bonus application deadline for 1/1/2025 start date. </a:t>
                      </a:r>
                    </a:p>
                  </a:txBody>
                  <a:tcPr>
                    <a:lnL>
                      <a:noFill/>
                    </a:lnL>
                    <a:lnR>
                      <a:noFill/>
                    </a:lnR>
                    <a:lnT>
                      <a:noFill/>
                    </a:lnT>
                    <a:lnB>
                      <a:noFill/>
                    </a:lnB>
                    <a:solidFill>
                      <a:srgbClr val="FFFFFF"/>
                    </a:solidFill>
                  </a:tcPr>
                </a:tc>
                <a:extLst>
                  <a:ext uri="{0D108BD9-81ED-4DB2-BD59-A6C34878D82A}">
                    <a16:rowId xmlns:a16="http://schemas.microsoft.com/office/drawing/2014/main" val="2944273245"/>
                  </a:ext>
                </a:extLst>
              </a:tr>
            </a:tbl>
          </a:graphicData>
        </a:graphic>
      </p:graphicFrame>
    </p:spTree>
    <p:extLst>
      <p:ext uri="{BB962C8B-B14F-4D97-AF65-F5344CB8AC3E}">
        <p14:creationId xmlns:p14="http://schemas.microsoft.com/office/powerpoint/2010/main" val="3167589608"/>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4DCC66B0-41E7-B37A-1E5F-CD1EF75C7F21}"/>
              </a:ext>
            </a:extLst>
          </p:cNvPr>
          <p:cNvSpPr>
            <a:spLocks noGrp="1"/>
          </p:cNvSpPr>
          <p:nvPr>
            <p:ph type="title"/>
          </p:nvPr>
        </p:nvSpPr>
        <p:spPr>
          <a:xfrm>
            <a:off x="381000" y="559088"/>
            <a:ext cx="11430000" cy="1112177"/>
          </a:xfrm>
        </p:spPr>
        <p:txBody>
          <a:bodyPr>
            <a:noAutofit/>
          </a:bodyPr>
          <a:lstStyle/>
          <a:p>
            <a:pPr algn="ctr"/>
            <a:r>
              <a:rPr lang="en-US" sz="4000" cap="none" dirty="0">
                <a:latin typeface="Source Sans 3" panose="020B0503030403020204" pitchFamily="34" charset="0"/>
              </a:rPr>
              <a:t>ERGONOMICS: ENHANCING WORKER </a:t>
            </a:r>
            <a:r>
              <a:rPr lang="en-US" sz="4000" cap="none" dirty="0"/>
              <a:t>WELL-BEING</a:t>
            </a:r>
            <a:r>
              <a:rPr lang="en-US" sz="4000" cap="none" dirty="0">
                <a:latin typeface="Source Sans 3" panose="020B0503030403020204" pitchFamily="34" charset="0"/>
              </a:rPr>
              <a:t> </a:t>
            </a:r>
            <a:br>
              <a:rPr lang="en-US" sz="4000" cap="none" dirty="0">
                <a:latin typeface="Source Sans 3" panose="020B0503030403020204" pitchFamily="34" charset="0"/>
              </a:rPr>
            </a:br>
            <a:r>
              <a:rPr lang="en-US" sz="4000" cap="none" dirty="0">
                <a:latin typeface="Source Sans 3" panose="020B0503030403020204" pitchFamily="34" charset="0"/>
              </a:rPr>
              <a:t>AND PRODUCTIVITY</a:t>
            </a:r>
          </a:p>
        </p:txBody>
      </p:sp>
      <p:pic>
        <p:nvPicPr>
          <p:cNvPr id="2" name="Picture 1">
            <a:extLst>
              <a:ext uri="{FF2B5EF4-FFF2-40B4-BE49-F238E27FC236}">
                <a16:creationId xmlns:a16="http://schemas.microsoft.com/office/drawing/2014/main" id="{EC765E4B-2239-AFB0-952E-71052ED4DB07}"/>
              </a:ext>
            </a:extLst>
          </p:cNvPr>
          <p:cNvPicPr>
            <a:picLocks noChangeAspect="1"/>
          </p:cNvPicPr>
          <p:nvPr/>
        </p:nvPicPr>
        <p:blipFill>
          <a:blip r:embed="rId3"/>
          <a:stretch>
            <a:fillRect/>
          </a:stretch>
        </p:blipFill>
        <p:spPr>
          <a:xfrm>
            <a:off x="3200400" y="1671265"/>
            <a:ext cx="6582471" cy="4392078"/>
          </a:xfrm>
          <a:prstGeom prst="rect">
            <a:avLst/>
          </a:prstGeom>
        </p:spPr>
      </p:pic>
      <p:sp>
        <p:nvSpPr>
          <p:cNvPr id="10" name="Slide Number Placeholder 9">
            <a:extLst>
              <a:ext uri="{FF2B5EF4-FFF2-40B4-BE49-F238E27FC236}">
                <a16:creationId xmlns:a16="http://schemas.microsoft.com/office/drawing/2014/main" id="{52B26415-F883-0711-4B04-254351B89D51}"/>
              </a:ext>
            </a:extLst>
          </p:cNvPr>
          <p:cNvSpPr>
            <a:spLocks noGrp="1"/>
          </p:cNvSpPr>
          <p:nvPr>
            <p:ph type="sldNum" sz="quarter" idx="14"/>
          </p:nvPr>
        </p:nvSpPr>
        <p:spPr>
          <a:xfrm>
            <a:off x="9067800" y="6356350"/>
            <a:ext cx="2743200" cy="365125"/>
          </a:xfrm>
        </p:spPr>
        <p:txBody>
          <a:bodyPr/>
          <a:lstStyle/>
          <a:p>
            <a:fld id="{383B7B7A-CDDA-7C44-B1B0-1F1E45567B3B}" type="slidenum">
              <a:rPr lang="en-US" smtClean="0"/>
              <a:pPr/>
              <a:t>10</a:t>
            </a:fld>
            <a:endParaRPr lang="en-US" dirty="0"/>
          </a:p>
        </p:txBody>
      </p:sp>
    </p:spTree>
    <p:extLst>
      <p:ext uri="{BB962C8B-B14F-4D97-AF65-F5344CB8AC3E}">
        <p14:creationId xmlns:p14="http://schemas.microsoft.com/office/powerpoint/2010/main" val="3590375044"/>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4DCC66B0-41E7-B37A-1E5F-CD1EF75C7F21}"/>
              </a:ext>
            </a:extLst>
          </p:cNvPr>
          <p:cNvSpPr>
            <a:spLocks noGrp="1"/>
          </p:cNvSpPr>
          <p:nvPr>
            <p:ph type="title"/>
          </p:nvPr>
        </p:nvSpPr>
        <p:spPr/>
        <p:txBody>
          <a:bodyPr>
            <a:normAutofit/>
          </a:bodyPr>
          <a:lstStyle/>
          <a:p>
            <a:r>
              <a:rPr lang="en-US" sz="4000" cap="none" dirty="0">
                <a:latin typeface="Source Sans 3" panose="020B0503030403020204" pitchFamily="34" charset="0"/>
              </a:rPr>
              <a:t>INJURY CAUSATION</a:t>
            </a:r>
          </a:p>
        </p:txBody>
      </p:sp>
      <p:sp>
        <p:nvSpPr>
          <p:cNvPr id="10" name="Slide Number Placeholder 9">
            <a:extLst>
              <a:ext uri="{FF2B5EF4-FFF2-40B4-BE49-F238E27FC236}">
                <a16:creationId xmlns:a16="http://schemas.microsoft.com/office/drawing/2014/main" id="{52B26415-F883-0711-4B04-254351B89D51}"/>
              </a:ext>
            </a:extLst>
          </p:cNvPr>
          <p:cNvSpPr>
            <a:spLocks noGrp="1"/>
          </p:cNvSpPr>
          <p:nvPr>
            <p:ph type="sldNum" sz="quarter" idx="14"/>
          </p:nvPr>
        </p:nvSpPr>
        <p:spPr>
          <a:xfrm>
            <a:off x="9067800" y="6356350"/>
            <a:ext cx="2743200" cy="365125"/>
          </a:xfrm>
        </p:spPr>
        <p:txBody>
          <a:bodyPr/>
          <a:lstStyle/>
          <a:p>
            <a:fld id="{383B7B7A-CDDA-7C44-B1B0-1F1E45567B3B}" type="slidenum">
              <a:rPr lang="en-US" smtClean="0"/>
              <a:pPr/>
              <a:t>11</a:t>
            </a:fld>
            <a:endParaRPr lang="en-US" dirty="0"/>
          </a:p>
        </p:txBody>
      </p:sp>
      <p:graphicFrame>
        <p:nvGraphicFramePr>
          <p:cNvPr id="5" name="Chart 4">
            <a:extLst>
              <a:ext uri="{FF2B5EF4-FFF2-40B4-BE49-F238E27FC236}">
                <a16:creationId xmlns:a16="http://schemas.microsoft.com/office/drawing/2014/main" id="{75142FBB-5FD6-9135-9933-1C611615B76D}"/>
              </a:ext>
            </a:extLst>
          </p:cNvPr>
          <p:cNvGraphicFramePr>
            <a:graphicFrameLocks/>
          </p:cNvGraphicFramePr>
          <p:nvPr>
            <p:extLst>
              <p:ext uri="{D42A27DB-BD31-4B8C-83A1-F6EECF244321}">
                <p14:modId xmlns:p14="http://schemas.microsoft.com/office/powerpoint/2010/main" val="753237823"/>
              </p:ext>
            </p:extLst>
          </p:nvPr>
        </p:nvGraphicFramePr>
        <p:xfrm>
          <a:off x="2440985" y="1172339"/>
          <a:ext cx="8152038" cy="555362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10101220"/>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4DCC66B0-41E7-B37A-1E5F-CD1EF75C7F21}"/>
              </a:ext>
            </a:extLst>
          </p:cNvPr>
          <p:cNvSpPr>
            <a:spLocks noGrp="1"/>
          </p:cNvSpPr>
          <p:nvPr>
            <p:ph type="title"/>
          </p:nvPr>
        </p:nvSpPr>
        <p:spPr/>
        <p:txBody>
          <a:bodyPr>
            <a:normAutofit/>
          </a:bodyPr>
          <a:lstStyle/>
          <a:p>
            <a:r>
              <a:rPr lang="en-US" sz="4000" cap="none" dirty="0">
                <a:latin typeface="Source Sans 3" panose="020B0503030403020204" pitchFamily="34" charset="0"/>
              </a:rPr>
              <a:t>BWC SAFETY SERVICES</a:t>
            </a:r>
          </a:p>
        </p:txBody>
      </p:sp>
      <p:pic>
        <p:nvPicPr>
          <p:cNvPr id="2" name="Picture 1">
            <a:extLst>
              <a:ext uri="{FF2B5EF4-FFF2-40B4-BE49-F238E27FC236}">
                <a16:creationId xmlns:a16="http://schemas.microsoft.com/office/drawing/2014/main" id="{486844D0-2736-7014-E0F5-AFAB107C1A8B}"/>
              </a:ext>
            </a:extLst>
          </p:cNvPr>
          <p:cNvPicPr>
            <a:picLocks noChangeAspect="1"/>
          </p:cNvPicPr>
          <p:nvPr/>
        </p:nvPicPr>
        <p:blipFill>
          <a:blip r:embed="rId3"/>
          <a:stretch>
            <a:fillRect/>
          </a:stretch>
        </p:blipFill>
        <p:spPr>
          <a:xfrm>
            <a:off x="7305443" y="1685366"/>
            <a:ext cx="4090771" cy="4096867"/>
          </a:xfrm>
          <a:prstGeom prst="rect">
            <a:avLst/>
          </a:prstGeom>
        </p:spPr>
      </p:pic>
      <p:sp>
        <p:nvSpPr>
          <p:cNvPr id="12" name="Text Placeholder 11">
            <a:extLst>
              <a:ext uri="{FF2B5EF4-FFF2-40B4-BE49-F238E27FC236}">
                <a16:creationId xmlns:a16="http://schemas.microsoft.com/office/drawing/2014/main" id="{0D18B4DA-6480-FC15-D9A9-0275EF6126D6}"/>
              </a:ext>
            </a:extLst>
          </p:cNvPr>
          <p:cNvSpPr>
            <a:spLocks noGrp="1"/>
          </p:cNvSpPr>
          <p:nvPr>
            <p:ph type="body" sz="quarter" idx="12"/>
          </p:nvPr>
        </p:nvSpPr>
        <p:spPr>
          <a:xfrm>
            <a:off x="1064302" y="2008683"/>
            <a:ext cx="6033184" cy="3687268"/>
          </a:xfrm>
        </p:spPr>
        <p:txBody>
          <a:bodyPr/>
          <a:lstStyle/>
          <a:p>
            <a:r>
              <a:rPr lang="en-US" sz="2600" dirty="0">
                <a:solidFill>
                  <a:srgbClr val="002060"/>
                </a:solidFill>
              </a:rPr>
              <a:t>This October prioritize ergonomics.</a:t>
            </a:r>
          </a:p>
          <a:p>
            <a:endParaRPr lang="en-US" sz="2600" dirty="0">
              <a:solidFill>
                <a:srgbClr val="002060"/>
              </a:solidFill>
            </a:endParaRPr>
          </a:p>
          <a:p>
            <a:r>
              <a:rPr lang="en-US" sz="2600" dirty="0">
                <a:solidFill>
                  <a:srgbClr val="002060"/>
                </a:solidFill>
              </a:rPr>
              <a:t>Ergonomics is a win-win.</a:t>
            </a:r>
          </a:p>
          <a:p>
            <a:endParaRPr lang="en-US" sz="2600" dirty="0">
              <a:solidFill>
                <a:srgbClr val="002060"/>
              </a:solidFill>
            </a:endParaRPr>
          </a:p>
          <a:p>
            <a:r>
              <a:rPr lang="en-US" sz="2600" dirty="0">
                <a:solidFill>
                  <a:srgbClr val="002060"/>
                </a:solidFill>
              </a:rPr>
              <a:t>Contact BWC Safety Services for expert assistance.</a:t>
            </a:r>
          </a:p>
          <a:p>
            <a:endParaRPr lang="en-US" dirty="0">
              <a:solidFill>
                <a:srgbClr val="002060"/>
              </a:solidFill>
            </a:endParaRPr>
          </a:p>
          <a:p>
            <a:endParaRPr lang="en-US" dirty="0"/>
          </a:p>
        </p:txBody>
      </p:sp>
      <p:sp>
        <p:nvSpPr>
          <p:cNvPr id="10" name="Slide Number Placeholder 9">
            <a:extLst>
              <a:ext uri="{FF2B5EF4-FFF2-40B4-BE49-F238E27FC236}">
                <a16:creationId xmlns:a16="http://schemas.microsoft.com/office/drawing/2014/main" id="{52B26415-F883-0711-4B04-254351B89D51}"/>
              </a:ext>
            </a:extLst>
          </p:cNvPr>
          <p:cNvSpPr>
            <a:spLocks noGrp="1"/>
          </p:cNvSpPr>
          <p:nvPr>
            <p:ph type="sldNum" sz="quarter" idx="14"/>
          </p:nvPr>
        </p:nvSpPr>
        <p:spPr>
          <a:xfrm>
            <a:off x="9067800" y="6356350"/>
            <a:ext cx="2743200" cy="365125"/>
          </a:xfrm>
        </p:spPr>
        <p:txBody>
          <a:bodyPr/>
          <a:lstStyle/>
          <a:p>
            <a:fld id="{383B7B7A-CDDA-7C44-B1B0-1F1E45567B3B}" type="slidenum">
              <a:rPr lang="en-US" smtClean="0"/>
              <a:pPr/>
              <a:t>12</a:t>
            </a:fld>
            <a:endParaRPr lang="en-US" dirty="0"/>
          </a:p>
        </p:txBody>
      </p:sp>
    </p:spTree>
    <p:extLst>
      <p:ext uri="{BB962C8B-B14F-4D97-AF65-F5344CB8AC3E}">
        <p14:creationId xmlns:p14="http://schemas.microsoft.com/office/powerpoint/2010/main" val="2947084827"/>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89892377"/>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theme/theme1.xml><?xml version="1.0" encoding="utf-8"?>
<a:theme xmlns:a="http://schemas.openxmlformats.org/drawingml/2006/main" name="Heart of it All Deck">
  <a:themeElements>
    <a:clrScheme name="Custom 5">
      <a:dk1>
        <a:srgbClr val="2A2F36"/>
      </a:dk1>
      <a:lt1>
        <a:srgbClr val="FFFFFF"/>
      </a:lt1>
      <a:dk2>
        <a:srgbClr val="2A2F36"/>
      </a:dk2>
      <a:lt2>
        <a:srgbClr val="FAFAFA"/>
      </a:lt2>
      <a:accent1>
        <a:srgbClr val="C12637"/>
      </a:accent1>
      <a:accent2>
        <a:srgbClr val="C12637"/>
      </a:accent2>
      <a:accent3>
        <a:srgbClr val="8AA87C"/>
      </a:accent3>
      <a:accent4>
        <a:srgbClr val="718B64"/>
      </a:accent4>
      <a:accent5>
        <a:srgbClr val="6BB8E0"/>
      </a:accent5>
      <a:accent6>
        <a:srgbClr val="F3CD55"/>
      </a:accent6>
      <a:hlink>
        <a:srgbClr val="1196D3"/>
      </a:hlink>
      <a:folHlink>
        <a:srgbClr val="00C0EA"/>
      </a:folHlink>
    </a:clrScheme>
    <a:fontScheme name="Heart of it all">
      <a:majorFont>
        <a:latin typeface="Source Sans Pro SemiBold"/>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3 Population Power Point" id="{6239F01F-605E-4DF6-9195-54D7C7F60308}" vid="{FC1A0B45-B191-4371-9653-8CC1623D5EDB}"/>
    </a:ext>
  </a:extLst>
</a:theme>
</file>

<file path=ppt/theme/theme2.xml><?xml version="1.0" encoding="utf-8"?>
<a:theme xmlns:a="http://schemas.openxmlformats.org/drawingml/2006/main" name="Opening and Closing Slid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Heart of it all">
      <a:majorFont>
        <a:latin typeface="Source Sans Pro SemiBold"/>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71800</TotalTime>
  <Words>1107</Words>
  <Application>Microsoft Office PowerPoint</Application>
  <PresentationFormat>Widescreen</PresentationFormat>
  <Paragraphs>135</Paragraphs>
  <Slides>13</Slides>
  <Notes>10</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13</vt:i4>
      </vt:variant>
    </vt:vector>
  </HeadingPairs>
  <TitlesOfParts>
    <vt:vector size="24" baseType="lpstr">
      <vt:lpstr>Open Sans</vt:lpstr>
      <vt:lpstr>Calibri</vt:lpstr>
      <vt:lpstr>-apple-system</vt:lpstr>
      <vt:lpstr>Source Sans 3 Black</vt:lpstr>
      <vt:lpstr>Times New Roman</vt:lpstr>
      <vt:lpstr>Symbol</vt:lpstr>
      <vt:lpstr>Source Sans 3</vt:lpstr>
      <vt:lpstr>Source Sans Pro</vt:lpstr>
      <vt:lpstr>Arial</vt:lpstr>
      <vt:lpstr>Heart of it All Deck</vt:lpstr>
      <vt:lpstr>Opening and Closing Slides</vt:lpstr>
      <vt:lpstr>PowerPoint Presentation</vt:lpstr>
      <vt:lpstr>October Safety Council Update</vt:lpstr>
      <vt:lpstr>Monthly Learning October 2024</vt:lpstr>
      <vt:lpstr>Monthly Learning October 2024 ~ Continued</vt:lpstr>
      <vt:lpstr>Monthly Learning November 2024 </vt:lpstr>
      <vt:lpstr>virtual training October 2024</vt:lpstr>
      <vt:lpstr>virtual training November 2024</vt:lpstr>
      <vt:lpstr>Webinars October/November 2024</vt:lpstr>
      <vt:lpstr>Employer Deadline Dates</vt:lpstr>
      <vt:lpstr>ERGONOMICS: ENHANCING WORKER WELL-BEING  AND PRODUCTIVITY</vt:lpstr>
      <vt:lpstr>INJURY CAUSATION</vt:lpstr>
      <vt:lpstr>BWC SAFETY SERVICES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Gladden, Jeremy</dc:creator>
  <cp:lastModifiedBy>Michele Blaney</cp:lastModifiedBy>
  <cp:revision>192</cp:revision>
  <cp:lastPrinted>2023-06-01T12:39:21Z</cp:lastPrinted>
  <dcterms:created xsi:type="dcterms:W3CDTF">2019-10-25T18:01:05Z</dcterms:created>
  <dcterms:modified xsi:type="dcterms:W3CDTF">2024-09-26T19:40:01Z</dcterms:modified>
</cp:coreProperties>
</file>